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8"/>
  </p:notesMasterIdLst>
  <p:sldIdLst>
    <p:sldId id="292" r:id="rId2"/>
    <p:sldId id="391" r:id="rId3"/>
    <p:sldId id="376" r:id="rId4"/>
    <p:sldId id="427" r:id="rId5"/>
    <p:sldId id="414" r:id="rId6"/>
    <p:sldId id="407" r:id="rId7"/>
    <p:sldId id="392" r:id="rId8"/>
    <p:sldId id="441" r:id="rId9"/>
    <p:sldId id="456" r:id="rId10"/>
    <p:sldId id="430" r:id="rId11"/>
    <p:sldId id="431" r:id="rId12"/>
    <p:sldId id="443" r:id="rId13"/>
    <p:sldId id="442" r:id="rId14"/>
    <p:sldId id="444" r:id="rId15"/>
    <p:sldId id="432" r:id="rId16"/>
    <p:sldId id="438" r:id="rId17"/>
    <p:sldId id="433" r:id="rId18"/>
    <p:sldId id="415" r:id="rId19"/>
    <p:sldId id="416" r:id="rId20"/>
    <p:sldId id="435" r:id="rId21"/>
    <p:sldId id="446" r:id="rId22"/>
    <p:sldId id="447" r:id="rId23"/>
    <p:sldId id="454" r:id="rId24"/>
    <p:sldId id="448" r:id="rId25"/>
    <p:sldId id="417" r:id="rId26"/>
    <p:sldId id="418" r:id="rId27"/>
    <p:sldId id="449" r:id="rId28"/>
    <p:sldId id="455" r:id="rId29"/>
    <p:sldId id="453" r:id="rId30"/>
    <p:sldId id="419" r:id="rId31"/>
    <p:sldId id="420" r:id="rId32"/>
    <p:sldId id="439" r:id="rId33"/>
    <p:sldId id="440" r:id="rId34"/>
    <p:sldId id="452" r:id="rId35"/>
    <p:sldId id="450" r:id="rId36"/>
    <p:sldId id="421" r:id="rId37"/>
    <p:sldId id="422" r:id="rId38"/>
    <p:sldId id="423" r:id="rId39"/>
    <p:sldId id="424" r:id="rId40"/>
    <p:sldId id="425" r:id="rId41"/>
    <p:sldId id="426" r:id="rId42"/>
    <p:sldId id="428" r:id="rId43"/>
    <p:sldId id="429" r:id="rId44"/>
    <p:sldId id="451" r:id="rId45"/>
    <p:sldId id="434" r:id="rId46"/>
    <p:sldId id="256" r:id="rId4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FF"/>
    <a:srgbClr val="66FF33"/>
    <a:srgbClr val="DACFA6"/>
    <a:srgbClr val="C3B1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824" autoAdjust="0"/>
    <p:restoredTop sz="94179" autoAdjust="0"/>
  </p:normalViewPr>
  <p:slideViewPr>
    <p:cSldViewPr snapToGrid="0" showGuides="1">
      <p:cViewPr varScale="1">
        <p:scale>
          <a:sx n="109" d="100"/>
          <a:sy n="109" d="100"/>
        </p:scale>
        <p:origin x="798" y="96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7A5421-60E0-45FE-98B5-C1F00FA1171C}" type="datetimeFigureOut">
              <a:rPr lang="ko-KR" altLang="en-US" smtClean="0"/>
              <a:t>2022-08-25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466550-54D1-4759-AB85-1A73F63795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54505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466550-54D1-4759-AB85-1A73F6379557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72273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466550-54D1-4759-AB85-1A73F6379557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71707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466550-54D1-4759-AB85-1A73F6379557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87137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dirty="0" smtClean="0">
                <a:latin typeface="맑은 고딕" panose="020B0503020000020004" pitchFamily="50" charset="-127"/>
                <a:ea typeface="+mn-ea"/>
              </a:rPr>
              <a:t>만일 </a:t>
            </a:r>
            <a:r>
              <a:rPr lang="en-US" altLang="ko-KR" sz="1200" dirty="0" smtClean="0">
                <a:latin typeface="맑은 고딕" panose="020B0503020000020004" pitchFamily="50" charset="-127"/>
                <a:ea typeface="+mn-ea"/>
              </a:rPr>
              <a:t>slideShow( )</a:t>
            </a:r>
            <a:r>
              <a:rPr lang="ko-KR" altLang="en-US" sz="1200" dirty="0" smtClean="0">
                <a:latin typeface="맑은 고딕" panose="020B0503020000020004" pitchFamily="50" charset="-127"/>
                <a:ea typeface="+mn-ea"/>
              </a:rPr>
              <a:t>함수로 </a:t>
            </a:r>
            <a:r>
              <a:rPr lang="en-US" altLang="ko-KR" sz="1200" dirty="0" smtClean="0">
                <a:latin typeface="맑은 고딕" panose="020B0503020000020004" pitchFamily="50" charset="-127"/>
                <a:ea typeface="+mn-ea"/>
              </a:rPr>
              <a:t>3</a:t>
            </a:r>
            <a:r>
              <a:rPr lang="ko-KR" altLang="en-US" sz="1200" dirty="0" smtClean="0">
                <a:latin typeface="맑은 고딕" panose="020B0503020000020004" pitchFamily="50" charset="-127"/>
                <a:ea typeface="+mn-ea"/>
              </a:rPr>
              <a:t>번째 차량을 나타내고 있다면 </a:t>
            </a:r>
            <a:r>
              <a:rPr lang="en-US" altLang="ko-KR" sz="1200" dirty="0" smtClean="0">
                <a:latin typeface="맑은 고딕" panose="020B0503020000020004" pitchFamily="50" charset="-127"/>
                <a:ea typeface="+mn-ea"/>
              </a:rPr>
              <a:t>index</a:t>
            </a:r>
            <a:r>
              <a:rPr lang="ko-KR" altLang="en-US" sz="1200" dirty="0" smtClean="0">
                <a:latin typeface="맑은 고딕" panose="020B0503020000020004" pitchFamily="50" charset="-127"/>
                <a:ea typeface="+mn-ea"/>
              </a:rPr>
              <a:t>값은 </a:t>
            </a:r>
            <a:r>
              <a:rPr lang="en-US" altLang="ko-KR" sz="1200" dirty="0" smtClean="0">
                <a:latin typeface="맑은 고딕" panose="020B0503020000020004" pitchFamily="50" charset="-127"/>
                <a:ea typeface="+mn-ea"/>
              </a:rPr>
              <a:t>3</a:t>
            </a:r>
            <a:r>
              <a:rPr lang="ko-KR" altLang="en-US" sz="1200" dirty="0" smtClean="0">
                <a:latin typeface="맑은 고딕" panose="020B0503020000020004" pitchFamily="50" charset="-127"/>
                <a:ea typeface="+mn-ea"/>
              </a:rPr>
              <a:t>일 것이다</a:t>
            </a:r>
            <a:r>
              <a:rPr lang="en-US" altLang="ko-KR" sz="1200" dirty="0" smtClean="0">
                <a:latin typeface="맑은 고딕" panose="020B0503020000020004" pitchFamily="50" charset="-127"/>
                <a:ea typeface="+mn-ea"/>
              </a:rPr>
              <a:t>.</a:t>
            </a:r>
            <a:r>
              <a:rPr lang="ko-KR" altLang="en-US" sz="1200" dirty="0" smtClean="0">
                <a:latin typeface="맑은 고딕" panose="020B0503020000020004" pitchFamily="50" charset="-127"/>
                <a:ea typeface="+mn-ea"/>
              </a:rPr>
              <a:t> 이때 첫 번째 버튼을 클릭하여 </a:t>
            </a:r>
            <a:r>
              <a:rPr lang="en-US" altLang="ko-KR" sz="1200" dirty="0" smtClean="0">
                <a:latin typeface="맑은 고딕" panose="020B0503020000020004" pitchFamily="50" charset="-127"/>
                <a:ea typeface="+mn-ea"/>
              </a:rPr>
              <a:t>changeShow</a:t>
            </a:r>
            <a:r>
              <a:rPr lang="ko-KR" altLang="en-US" sz="1200" dirty="0" smtClean="0">
                <a:latin typeface="맑은 고딕" panose="020B0503020000020004" pitchFamily="50" charset="-127"/>
                <a:ea typeface="+mn-ea"/>
              </a:rPr>
              <a:t>함수로 첫 번째 차량을 나타내더라도</a:t>
            </a:r>
            <a:r>
              <a:rPr lang="en-US" altLang="ko-KR" sz="1200" dirty="0" smtClean="0">
                <a:latin typeface="맑은 고딕" panose="020B0503020000020004" pitchFamily="50" charset="-127"/>
                <a:ea typeface="+mn-ea"/>
              </a:rPr>
              <a:t>,</a:t>
            </a:r>
            <a:r>
              <a:rPr lang="ko-KR" altLang="en-US" sz="1200" dirty="0" smtClean="0">
                <a:latin typeface="맑은 고딕" panose="020B0503020000020004" pitchFamily="50" charset="-127"/>
                <a:ea typeface="+mn-ea"/>
              </a:rPr>
              <a:t> </a:t>
            </a:r>
            <a:r>
              <a:rPr lang="en-US" altLang="ko-KR" sz="1200" dirty="0" smtClean="0">
                <a:latin typeface="맑은 고딕" panose="020B0503020000020004" pitchFamily="50" charset="-127"/>
                <a:ea typeface="+mn-ea"/>
              </a:rPr>
              <a:t>index</a:t>
            </a:r>
            <a:r>
              <a:rPr lang="ko-KR" altLang="en-US" sz="1200" dirty="0" smtClean="0">
                <a:latin typeface="맑은 고딕" panose="020B0503020000020004" pitchFamily="50" charset="-127"/>
                <a:ea typeface="+mn-ea"/>
              </a:rPr>
              <a:t>값은 변화가 없으므로 다시 </a:t>
            </a:r>
            <a:r>
              <a:rPr lang="en-US" altLang="ko-KR" sz="1200" dirty="0" smtClean="0">
                <a:latin typeface="맑은 고딕" panose="020B0503020000020004" pitchFamily="50" charset="-127"/>
                <a:ea typeface="+mn-ea"/>
              </a:rPr>
              <a:t>slideShow( )</a:t>
            </a:r>
            <a:r>
              <a:rPr lang="ko-KR" altLang="en-US" sz="1200" dirty="0" smtClean="0">
                <a:latin typeface="맑은 고딕" panose="020B0503020000020004" pitchFamily="50" charset="-127"/>
                <a:ea typeface="+mn-ea"/>
              </a:rPr>
              <a:t>가 실행되면 </a:t>
            </a:r>
            <a:r>
              <a:rPr lang="en-US" altLang="ko-KR" sz="1200" dirty="0" smtClean="0">
                <a:latin typeface="맑은 고딕" panose="020B0503020000020004" pitchFamily="50" charset="-127"/>
                <a:ea typeface="+mn-ea"/>
              </a:rPr>
              <a:t>4</a:t>
            </a:r>
            <a:r>
              <a:rPr lang="ko-KR" altLang="en-US" sz="1200" dirty="0" smtClean="0">
                <a:latin typeface="맑은 고딕" panose="020B0503020000020004" pitchFamily="50" charset="-127"/>
                <a:ea typeface="+mn-ea"/>
              </a:rPr>
              <a:t>번째 차량이 나온다</a:t>
            </a:r>
            <a:r>
              <a:rPr lang="en-US" altLang="ko-KR" sz="1200" dirty="0" smtClean="0">
                <a:latin typeface="맑은 고딕" panose="020B0503020000020004" pitchFamily="50" charset="-127"/>
                <a:ea typeface="+mn-ea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466550-54D1-4759-AB85-1A73F6379557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21574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466550-54D1-4759-AB85-1A73F6379557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44583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466550-54D1-4759-AB85-1A73F6379557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02076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466550-54D1-4759-AB85-1A73F6379557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77910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466550-54D1-4759-AB85-1A73F6379557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10679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466550-54D1-4759-AB85-1A73F6379557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48863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466550-54D1-4759-AB85-1A73F6379557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31091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466550-54D1-4759-AB85-1A73F6379557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85317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466550-54D1-4759-AB85-1A73F6379557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658579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466550-54D1-4759-AB85-1A73F6379557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602108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466550-54D1-4759-AB85-1A73F6379557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172618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466550-54D1-4759-AB85-1A73F6379557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524856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466550-54D1-4759-AB85-1A73F6379557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799927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466550-54D1-4759-AB85-1A73F6379557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62157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466550-54D1-4759-AB85-1A73F6379557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406914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466550-54D1-4759-AB85-1A73F6379557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343636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login_name</a:t>
            </a:r>
            <a:r>
              <a:rPr lang="ko-KR" altLang="en-US" dirty="0" smtClean="0"/>
              <a:t>이 </a:t>
            </a:r>
            <a:r>
              <a:rPr lang="en-US" altLang="ko-KR" dirty="0" smtClean="0"/>
              <a:t>2</a:t>
            </a:r>
            <a:r>
              <a:rPr lang="ko-KR" altLang="en-US" dirty="0" smtClean="0"/>
              <a:t>개인 이유는 </a:t>
            </a:r>
            <a:r>
              <a:rPr lang="en-US" altLang="ko-KR" dirty="0" smtClean="0"/>
              <a:t>.nav_bar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.nav_hidden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두 군데에 있기때문이다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466550-54D1-4759-AB85-1A73F6379557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343652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466550-54D1-4759-AB85-1A73F6379557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641501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466550-54D1-4759-AB85-1A73F6379557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6712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466550-54D1-4759-AB85-1A73F6379557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156991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466550-54D1-4759-AB85-1A73F6379557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613093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466550-54D1-4759-AB85-1A73F6379557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969492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466550-54D1-4759-AB85-1A73F6379557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555947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466550-54D1-4759-AB85-1A73F6379557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752539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466550-54D1-4759-AB85-1A73F6379557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832671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466550-54D1-4759-AB85-1A73F6379557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125574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466550-54D1-4759-AB85-1A73F6379557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089816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466550-54D1-4759-AB85-1A73F6379557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567500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466550-54D1-4759-AB85-1A73F6379557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103383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466550-54D1-4759-AB85-1A73F6379557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56039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466550-54D1-4759-AB85-1A73F6379557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883014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466550-54D1-4759-AB85-1A73F6379557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530578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466550-54D1-4759-AB85-1A73F6379557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109713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466550-54D1-4759-AB85-1A73F6379557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154470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466550-54D1-4759-AB85-1A73F6379557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852208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466550-54D1-4759-AB85-1A73F6379557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37884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466550-54D1-4759-AB85-1A73F6379557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44789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466550-54D1-4759-AB85-1A73F6379557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60540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466550-54D1-4759-AB85-1A73F6379557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28973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466550-54D1-4759-AB85-1A73F6379557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19753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466550-54D1-4759-AB85-1A73F6379557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33742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F5B9C1-6FF2-4E49-AB0C-45E37859B6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FB880CB-075B-4D70-8EEB-A220B8ED41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F6BF937-7865-4B36-921B-610097A897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2022-08-25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301ACB6-EFEF-475B-BC73-E40B710CB8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DC135D0-B3F0-46AE-B0BF-209EA0B25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24089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F10889-A5CB-44D0-970D-EBDABBF19B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79F362A-D1F2-4ACE-9DE1-18AC342BDA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298A321-7FA9-4ED5-9EB1-C00D0EA24E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6EE09A8-9CCA-442B-A526-53A42A08D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2022-08-25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2B2AEAD-4CF7-47ED-8F6A-D72591A4F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4037086-FA39-471F-8BCD-ECAC475BF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01460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9B0DCC-C3B1-4F04-AC08-9B0D56B3A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8EE541A-AE93-4A3A-931A-321E062138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47C31E3-E000-4572-8A4A-BC0FBC242A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2022-08-25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305F866-E540-43A1-8E04-B4540004D5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52DBAE-416E-4B14-AE21-440B60C57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70682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7ACE99B-1BD1-4ED6-89BE-408A683405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2E8F63E-2203-4425-B499-1A6DA1ED01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143481B-1B74-44E8-BE04-B35556A23C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2022-08-25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A5E51B-8D7B-4829-8204-E83C25AB1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D72D36-C36B-4F45-AAC1-B2DC28C66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92992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A44D03-9AF8-4A55-9BD0-4DBE4B3AF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79D1271-55E0-47A1-A8F1-C224D8FBA1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C1D4464-59DC-4B4F-8C82-9E7F248D6B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2022-08-25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303397C-FBF1-4DB0-879F-03411845C6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D9343C-E60F-48D6-862A-96F6200FF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7128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7EDD0D-0754-48CD-8722-2AC33B838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5B37962-324A-4F1F-B7E7-61A51D8622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2A41033-A8CF-4AB5-90AA-C54651A1B3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2022-08-25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EA9F7D4-54B0-4004-8A56-F92C658168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F618CF-3C59-4F65-B6B1-DAC3E3069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74261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478D71-9DD5-4311-BA73-93020E8A6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26E8B09-7AD4-4103-8809-08A66DBE5D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B0AFB49-D202-425D-BE8B-C3FA9F6AA1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DB4CE85-6D8D-4BB1-971C-D354BF8F02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2022-08-25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AC41D07-495E-4137-927A-000D588B2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2308552-246E-4983-9977-F7B13D31E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30844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171E32-522F-41BB-833B-545F70D3E5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68BA206-4D58-4D9B-9948-EA60AE6A7F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054F336-173D-4B8E-9601-FB1E37DF5A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7747CB8-EE29-428E-8F1F-ACD5A43501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5299DD1-8901-456C-9007-13C6246591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C0A924E-6895-4C43-8EAE-BEA4DCE919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2022-08-25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59FA1F0-753A-4F7B-8348-73A44B312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60B2F48-B08B-4155-BE96-A925B7FFC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8944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BCBA06-5024-44F1-9C61-505005455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5007553-4C87-468D-9F2D-FB60327990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2022-08-25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9AE54FA-3674-4746-BF82-EC7EBD9189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13DC853-FD31-4E8D-B420-7A33B8790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53899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E79E07A-94A6-483A-8849-8E6DE692B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2022-08-25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CD9BE1B-817F-40D8-90C8-F91D32CF7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7AF10F4-65E3-4CFA-A184-E37686814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951FE5E5-427D-4B99-89C7-43AB9227F2F1}"/>
              </a:ext>
            </a:extLst>
          </p:cNvPr>
          <p:cNvGrpSpPr/>
          <p:nvPr userDrawn="1"/>
        </p:nvGrpSpPr>
        <p:grpSpPr>
          <a:xfrm>
            <a:off x="172720" y="6410960"/>
            <a:ext cx="12019280" cy="284480"/>
            <a:chOff x="172720" y="6410960"/>
            <a:chExt cx="12019280" cy="28448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14E9EB06-1BB6-4F2E-8626-387F4AC6E755}"/>
                </a:ext>
              </a:extLst>
            </p:cNvPr>
            <p:cNvSpPr/>
            <p:nvPr userDrawn="1"/>
          </p:nvSpPr>
          <p:spPr>
            <a:xfrm>
              <a:off x="172720" y="6410960"/>
              <a:ext cx="12019280" cy="2844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D8B4587-CF56-4D5A-B341-F220D295B749}"/>
                </a:ext>
              </a:extLst>
            </p:cNvPr>
            <p:cNvSpPr txBox="1"/>
            <p:nvPr userDrawn="1"/>
          </p:nvSpPr>
          <p:spPr>
            <a:xfrm>
              <a:off x="9766856" y="6428899"/>
              <a:ext cx="240482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1000" dirty="0">
                  <a:solidFill>
                    <a:schemeClr val="bg1"/>
                  </a:solidFill>
                </a:rPr>
                <a:t>ⓒSaebyeol Yu.</a:t>
              </a:r>
              <a:r>
                <a:rPr lang="ko-KR" altLang="en-US" sz="1000" dirty="0">
                  <a:solidFill>
                    <a:schemeClr val="bg1"/>
                  </a:solidFill>
                </a:rPr>
                <a:t> </a:t>
              </a:r>
              <a:r>
                <a:rPr lang="en-US" altLang="ko-KR" sz="1000" dirty="0" err="1">
                  <a:solidFill>
                    <a:schemeClr val="bg1"/>
                  </a:solidFill>
                </a:rPr>
                <a:t>Saebyeol’s</a:t>
              </a:r>
              <a:r>
                <a:rPr lang="ko-KR" altLang="en-US" sz="1000" dirty="0">
                  <a:solidFill>
                    <a:schemeClr val="bg1"/>
                  </a:solidFill>
                </a:rPr>
                <a:t> </a:t>
              </a:r>
              <a:r>
                <a:rPr lang="en-US" altLang="ko-KR" sz="1000" dirty="0">
                  <a:solidFill>
                    <a:schemeClr val="bg1"/>
                  </a:solidFill>
                </a:rPr>
                <a:t>PowerPoint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875934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E79E07A-94A6-483A-8849-8E6DE692B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2022-08-25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CD9BE1B-817F-40D8-90C8-F91D32CF7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7AF10F4-65E3-4CFA-A184-E37686814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40679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0F596F-BEC0-4D71-9113-57C383FD1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39061D6-B6C2-4D4E-8AB4-9F136FED47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F8FE8EA-4580-4B75-A339-AF7C68F66E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6A7BF5E-A4D8-4810-8B67-EEEFDD711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2022-08-25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50C3C6B-DEFF-4516-B444-489DBE7C3C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68592AB-03CB-4ED9-97EA-3D751979F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3028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C2A3F89-EDBA-451E-A4FC-BA419B5BB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E560B53-86D9-4B99-B984-9F66917EDB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8E5F9A-464D-4909-8E4F-684A1F5A64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8A50C2-589C-42C8-B763-56D87D9D16BD}" type="datetimeFigureOut">
              <a:rPr lang="ko-KR" altLang="en-US" smtClean="0"/>
              <a:t>2022-08-25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0C7EE71-2568-4BC3-BE32-43343DE694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1DF1FC-575E-4EA7-B81C-814C788802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96783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1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7BB4D42-91CE-4012-9E57-E22D19407AA3}"/>
              </a:ext>
            </a:extLst>
          </p:cNvPr>
          <p:cNvGrpSpPr/>
          <p:nvPr/>
        </p:nvGrpSpPr>
        <p:grpSpPr>
          <a:xfrm>
            <a:off x="3070977" y="2490281"/>
            <a:ext cx="6050054" cy="1969770"/>
            <a:chOff x="3070977" y="1767838"/>
            <a:chExt cx="6050054" cy="196977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7178C71-EBB6-426E-B226-10A189FBC989}"/>
                </a:ext>
              </a:extLst>
            </p:cNvPr>
            <p:cNvSpPr txBox="1"/>
            <p:nvPr/>
          </p:nvSpPr>
          <p:spPr>
            <a:xfrm>
              <a:off x="5311178" y="1767838"/>
              <a:ext cx="156966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3600" dirty="0">
                  <a:solidFill>
                    <a:schemeClr val="bg1"/>
                  </a:solidFill>
                </a:rPr>
                <a:t>박준현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AA22A71-41D0-496C-964C-0175C6758C97}"/>
                </a:ext>
              </a:extLst>
            </p:cNvPr>
            <p:cNvSpPr txBox="1"/>
            <p:nvPr/>
          </p:nvSpPr>
          <p:spPr>
            <a:xfrm>
              <a:off x="3070977" y="2537279"/>
              <a:ext cx="6050054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72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중간 프로젝트</a:t>
              </a:r>
            </a:p>
          </p:txBody>
        </p:sp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id="{570B878F-DB9C-42AC-AAF6-852B28DD54D3}"/>
              </a:ext>
            </a:extLst>
          </p:cNvPr>
          <p:cNvSpPr/>
          <p:nvPr/>
        </p:nvSpPr>
        <p:spPr>
          <a:xfrm>
            <a:off x="386080" y="355600"/>
            <a:ext cx="1280160" cy="1280160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4918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332506" y="104581"/>
            <a:ext cx="99503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index - </a:t>
            </a:r>
            <a:r>
              <a:rPr lang="ko-KR" altLang="en-US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간편 조회</a:t>
            </a:r>
            <a: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3600" b="1" dirty="0">
              <a:solidFill>
                <a:schemeClr val="accent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750912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/>
          <p:cNvSpPr/>
          <p:nvPr/>
        </p:nvSpPr>
        <p:spPr>
          <a:xfrm>
            <a:off x="332506" y="942665"/>
            <a:ext cx="6104183" cy="578619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id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"reservation"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h2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간편</a:t>
            </a:r>
            <a:r>
              <a:rPr lang="ko-KR" altLang="ko-KR" sz="1000" kern="0" dirty="0">
                <a:solidFill>
                  <a:srgbClr val="F8F8F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조회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h2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&lt;</a:t>
            </a:r>
            <a:r>
              <a:rPr lang="en-US" altLang="ko-KR" sz="1000" kern="0" dirty="0" smtClean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form</a:t>
            </a:r>
            <a:r>
              <a:rPr lang="en-US" altLang="ko-KR" sz="1000" kern="0" dirty="0" smtClean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class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 err="1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reservation_date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input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id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"date1"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type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"date"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value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ko-KR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출발일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 ~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input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type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"date"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class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 err="1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reservation_time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input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type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"time"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step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"1800"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class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 err="1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reservation_time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input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type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"time"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step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"1800"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class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 err="1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reservation_car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select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class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 err="1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reservation_type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option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value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ko-KR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차종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&gt;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차종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option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option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value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ko-KR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대형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&gt;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대형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option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option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value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ko-KR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중형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중형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option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option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value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ko-KR" altLang="ko-KR" sz="1000" kern="0" dirty="0" err="1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준중형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r>
              <a:rPr lang="ko-KR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준중형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option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option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value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ko-KR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경차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경차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option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select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class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 err="1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reservation_loc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select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class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 err="1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reservation_type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option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value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ko-KR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지역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selected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지역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option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option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value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ko-KR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서울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서울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option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option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value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ko-KR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경기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경기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option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option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value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ko-KR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인천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인천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option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option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value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ko-KR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제주도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제주도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option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select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button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class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 err="1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reservation_submit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    &lt;</a:t>
            </a:r>
            <a:r>
              <a:rPr lang="en-US" altLang="ko-KR" sz="1000" kern="0" dirty="0" err="1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class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"fa-solid fa-magnifying-glass"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&gt;&lt;/</a:t>
            </a:r>
            <a:r>
              <a:rPr lang="en-US" altLang="ko-KR" sz="1000" kern="0" dirty="0" err="1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조회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button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form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r>
              <a:rPr lang="en-US" altLang="ko-KR" sz="10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 </a:t>
            </a:r>
            <a:endParaRPr lang="ko-KR" altLang="ko-KR" sz="10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0931" y="1829738"/>
            <a:ext cx="3341825" cy="4012051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966400" y="1441203"/>
            <a:ext cx="5021162" cy="46672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화살표 연결선 12"/>
          <p:cNvCxnSpPr>
            <a:stCxn id="11" idx="3"/>
          </p:cNvCxnSpPr>
          <p:nvPr/>
        </p:nvCxnSpPr>
        <p:spPr>
          <a:xfrm>
            <a:off x="5987562" y="1674567"/>
            <a:ext cx="1784838" cy="114044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>
          <a:xfrm>
            <a:off x="966400" y="1907931"/>
            <a:ext cx="2594485" cy="90708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화살표 연결선 14"/>
          <p:cNvCxnSpPr>
            <a:stCxn id="14" idx="3"/>
          </p:cNvCxnSpPr>
          <p:nvPr/>
        </p:nvCxnSpPr>
        <p:spPr>
          <a:xfrm>
            <a:off x="3560885" y="2361471"/>
            <a:ext cx="4211515" cy="112228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980027" y="2815010"/>
            <a:ext cx="3214752" cy="136133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화살표 연결선 16"/>
          <p:cNvCxnSpPr>
            <a:stCxn id="16" idx="3"/>
          </p:cNvCxnSpPr>
          <p:nvPr/>
        </p:nvCxnSpPr>
        <p:spPr>
          <a:xfrm>
            <a:off x="4194779" y="3495678"/>
            <a:ext cx="3577621" cy="57179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/>
          <p:cNvSpPr/>
          <p:nvPr/>
        </p:nvSpPr>
        <p:spPr>
          <a:xfrm>
            <a:off x="980027" y="4176345"/>
            <a:ext cx="3565596" cy="136133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화살표 연결선 23"/>
          <p:cNvCxnSpPr>
            <a:stCxn id="23" idx="3"/>
          </p:cNvCxnSpPr>
          <p:nvPr/>
        </p:nvCxnSpPr>
        <p:spPr>
          <a:xfrm flipV="1">
            <a:off x="4545623" y="4748142"/>
            <a:ext cx="3226777" cy="10887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966400" y="5549601"/>
            <a:ext cx="4010046" cy="78086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직선 화살표 연결선 29"/>
          <p:cNvCxnSpPr>
            <a:stCxn id="29" idx="3"/>
          </p:cNvCxnSpPr>
          <p:nvPr/>
        </p:nvCxnSpPr>
        <p:spPr>
          <a:xfrm flipV="1">
            <a:off x="4976446" y="5342613"/>
            <a:ext cx="2795954" cy="59741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5913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332506" y="104581"/>
            <a:ext cx="99503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index - </a:t>
            </a:r>
            <a:r>
              <a:rPr lang="ko-KR" altLang="en-US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인기 차종</a:t>
            </a:r>
            <a: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3600" b="1" dirty="0">
              <a:solidFill>
                <a:schemeClr val="accent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750912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/>
          <p:cNvSpPr/>
          <p:nvPr/>
        </p:nvSpPr>
        <p:spPr>
          <a:xfrm>
            <a:off x="332507" y="866144"/>
            <a:ext cx="6480670" cy="594008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id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"recommend"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h2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인기</a:t>
            </a:r>
            <a:r>
              <a:rPr lang="ko-KR" altLang="ko-KR" sz="1000" kern="0" dirty="0">
                <a:solidFill>
                  <a:srgbClr val="F8F8F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차종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h2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class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 err="1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recommend_car_list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&lt;</a:t>
            </a:r>
            <a:r>
              <a:rPr lang="en-US" altLang="ko-KR" sz="1000" kern="0" dirty="0" err="1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ul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a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 err="1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href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"#"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li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class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"recommend_car"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class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"plus"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class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"plusi"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&gt;&lt;</a:t>
            </a:r>
            <a:r>
              <a:rPr lang="en-US" altLang="ko-KR" sz="1000" kern="0" dirty="0" err="1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class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 err="1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fas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fa-plus"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&gt;&lt;/</a:t>
            </a:r>
            <a:r>
              <a:rPr lang="en-US" altLang="ko-KR" sz="1000" kern="0" dirty="0" err="1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        &lt;</a:t>
            </a:r>
            <a:r>
              <a:rPr lang="en-US" altLang="ko-KR" sz="1000" kern="0" dirty="0" err="1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img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 err="1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src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"media/G80.png"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class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 err="1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recommend_info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    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h2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&gt;G80&lt;/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h2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    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                &lt;</a:t>
            </a:r>
            <a:r>
              <a:rPr lang="en-US" altLang="ko-KR" sz="1000" kern="0" dirty="0" err="1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class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 err="1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fas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fa-user"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&gt;&lt;</a:t>
            </a:r>
            <a:r>
              <a:rPr lang="en-US" altLang="ko-KR" sz="1000" kern="0" dirty="0" err="1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br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span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&gt;5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인승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span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&gt;&lt;/</a:t>
            </a:r>
            <a:r>
              <a:rPr lang="en-US" altLang="ko-KR" sz="1000" kern="0" dirty="0" err="1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                &lt;</a:t>
            </a:r>
            <a:r>
              <a:rPr lang="en-US" altLang="ko-KR" sz="1000" kern="0" dirty="0" err="1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class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 err="1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fas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fa-car"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&gt;&lt;</a:t>
            </a:r>
            <a:r>
              <a:rPr lang="en-US" altLang="ko-KR" sz="1000" kern="0" dirty="0" err="1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br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span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고급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span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&gt;&lt;/</a:t>
            </a:r>
            <a:r>
              <a:rPr lang="en-US" altLang="ko-KR" sz="1000" kern="0" dirty="0" err="1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                &lt;</a:t>
            </a:r>
            <a:r>
              <a:rPr lang="en-US" altLang="ko-KR" sz="1000" kern="0" dirty="0" err="1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class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 err="1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fas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fa-tint"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&gt;&lt;</a:t>
            </a:r>
            <a:r>
              <a:rPr lang="en-US" altLang="ko-KR" sz="1000" kern="0" dirty="0" err="1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br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span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휘발유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span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&gt;&lt;/</a:t>
            </a:r>
            <a:r>
              <a:rPr lang="en-US" altLang="ko-KR" sz="1000" kern="0" dirty="0" err="1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                &lt;</a:t>
            </a:r>
            <a:r>
              <a:rPr lang="en-US" altLang="ko-KR" sz="1000" kern="0" dirty="0" err="1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class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 err="1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fas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fa-cog"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&gt;&lt;</a:t>
            </a:r>
            <a:r>
              <a:rPr lang="en-US" altLang="ko-KR" sz="1000" kern="0" dirty="0" err="1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br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span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오토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span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&gt;&lt;/</a:t>
            </a:r>
            <a:r>
              <a:rPr lang="en-US" altLang="ko-KR" sz="1000" kern="0" dirty="0" err="1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            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        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    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li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 smtClean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&lt;/</a:t>
            </a:r>
            <a:r>
              <a:rPr lang="en-US" altLang="ko-KR" sz="1000" kern="0" dirty="0" smtClean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a</a:t>
            </a:r>
            <a:r>
              <a:rPr lang="en-US" altLang="ko-KR" sz="1000" kern="0" dirty="0" smtClean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a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 err="1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href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"#"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li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class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"recommend_car"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 smtClean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        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~</a:t>
            </a:r>
            <a:r>
              <a:rPr lang="ko-KR" altLang="en-US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생략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~</a:t>
            </a: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    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li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a</a:t>
            </a:r>
            <a:r>
              <a:rPr lang="en-US" altLang="ko-KR" sz="1000" kern="0" dirty="0" smtClean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</a:t>
            </a:r>
            <a:endParaRPr lang="en-US" altLang="ko-KR" sz="1000" kern="0" dirty="0" smtClean="0">
              <a:solidFill>
                <a:srgbClr val="F8F8F0"/>
              </a:solidFill>
              <a:latin typeface="Consolas" panose="020B0609020204030204" pitchFamily="49" charset="0"/>
              <a:ea typeface="굴림" panose="020B0600000101010101" pitchFamily="50" charset="-127"/>
              <a:cs typeface="굴림" panose="020B0600000101010101" pitchFamily="50" charset="-127"/>
            </a:endParaRPr>
          </a:p>
          <a:p>
            <a:pPr latinLnBrk="0"/>
            <a:r>
              <a:rPr lang="en-US" altLang="ko-KR" sz="1000" kern="0" dirty="0" smtClean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&lt;/</a:t>
            </a:r>
            <a:r>
              <a:rPr lang="en-US" altLang="ko-KR" sz="1000" kern="0" dirty="0" err="1" smtClean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ul</a:t>
            </a:r>
            <a:r>
              <a:rPr lang="en-US" altLang="ko-KR" sz="1000" kern="0" dirty="0" smtClean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 smtClean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class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 err="1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recommend_button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button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class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 err="1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recommend_btn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 err="1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onclick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 err="1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changeShow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0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), </a:t>
            </a:r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check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()"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&amp;</a:t>
            </a:r>
            <a:r>
              <a:rPr lang="en-US" altLang="ko-KR" sz="1000" kern="0" dirty="0" err="1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nbsp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;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button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button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class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 err="1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recommend_btn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 err="1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onclick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 err="1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changeShow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1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&amp;</a:t>
            </a:r>
            <a:r>
              <a:rPr lang="en-US" altLang="ko-KR" sz="1000" kern="0" dirty="0" err="1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nbsp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;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button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button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class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 err="1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recommend_btn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 err="1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onclick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 err="1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changeShow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2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&amp;</a:t>
            </a:r>
            <a:r>
              <a:rPr lang="en-US" altLang="ko-KR" sz="1000" kern="0" dirty="0" err="1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nbsp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;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button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button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class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 err="1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recommend_btn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 err="1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onclick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 err="1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changeShow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3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&amp;</a:t>
            </a:r>
            <a:r>
              <a:rPr lang="en-US" altLang="ko-KR" sz="1000" kern="0" dirty="0" err="1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nbsp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;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button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button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class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 err="1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recommend_btn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 err="1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onclick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 err="1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changeShow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4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&amp;</a:t>
            </a:r>
            <a:r>
              <a:rPr lang="en-US" altLang="ko-KR" sz="1000" kern="0" dirty="0" err="1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nbsp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;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button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button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class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 err="1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recommend_pause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 err="1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onclick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pause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()"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    &lt;</a:t>
            </a:r>
            <a:r>
              <a:rPr lang="en-US" altLang="ko-KR" sz="1000" kern="0" dirty="0" err="1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class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"fa-solid fa-play"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&gt;&lt;/</a:t>
            </a:r>
            <a:r>
              <a:rPr lang="en-US" altLang="ko-KR" sz="1000" kern="0" dirty="0" err="1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 &lt;</a:t>
            </a:r>
            <a:r>
              <a:rPr lang="en-US" altLang="ko-KR" sz="1000" kern="0" dirty="0" err="1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class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"fa-solid fa-pause"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&gt;&lt;/</a:t>
            </a:r>
            <a:r>
              <a:rPr lang="en-US" altLang="ko-KR" sz="1000" kern="0" dirty="0" err="1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button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9727" y="994482"/>
            <a:ext cx="4132608" cy="3664926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1784838" y="1821664"/>
            <a:ext cx="3683977" cy="44675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2083777" y="2446850"/>
            <a:ext cx="3780692" cy="105248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958360" y="4875159"/>
            <a:ext cx="5785339" cy="155201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꺾인 연결선 29"/>
          <p:cNvCxnSpPr>
            <a:stCxn id="22" idx="3"/>
          </p:cNvCxnSpPr>
          <p:nvPr/>
        </p:nvCxnSpPr>
        <p:spPr>
          <a:xfrm>
            <a:off x="5864469" y="2973094"/>
            <a:ext cx="2576146" cy="704679"/>
          </a:xfrm>
          <a:prstGeom prst="bentConnector3">
            <a:avLst>
              <a:gd name="adj1" fmla="val 45222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꺾인 연결선 34"/>
          <p:cNvCxnSpPr>
            <a:stCxn id="20" idx="3"/>
          </p:cNvCxnSpPr>
          <p:nvPr/>
        </p:nvCxnSpPr>
        <p:spPr>
          <a:xfrm>
            <a:off x="5468815" y="2045040"/>
            <a:ext cx="2294793" cy="286578"/>
          </a:xfrm>
          <a:prstGeom prst="bentConnector3">
            <a:avLst>
              <a:gd name="adj1" fmla="val 66475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B9C362F5-E05D-41C5-E184-191A22E0057F}"/>
              </a:ext>
            </a:extLst>
          </p:cNvPr>
          <p:cNvSpPr txBox="1"/>
          <p:nvPr/>
        </p:nvSpPr>
        <p:spPr>
          <a:xfrm>
            <a:off x="7309627" y="4870587"/>
            <a:ext cx="4632808" cy="1384995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아래 버튼을 클릭하면 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0~4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숫자를 매개변수로 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전달하여 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changeShow( ) 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함수를 실행한다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일시정지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버튼을 클릭하면 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pause( ) 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함수를 실행하여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이미지 슬라이드를 일시정지하고 아이콘을 변경한다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4" name="꺾인 연결선 43"/>
          <p:cNvCxnSpPr>
            <a:stCxn id="25" idx="3"/>
          </p:cNvCxnSpPr>
          <p:nvPr/>
        </p:nvCxnSpPr>
        <p:spPr>
          <a:xfrm flipV="1">
            <a:off x="6743699" y="4310230"/>
            <a:ext cx="1846386" cy="1340938"/>
          </a:xfrm>
          <a:prstGeom prst="bentConnector3">
            <a:avLst>
              <a:gd name="adj1" fmla="val 14286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7902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332506" y="104581"/>
            <a:ext cx="99503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index - </a:t>
            </a:r>
            <a:r>
              <a:rPr lang="ko-KR" altLang="en-US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인기 </a:t>
            </a:r>
            <a:r>
              <a:rPr lang="ko-KR" altLang="en-US" sz="3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차종 </a:t>
            </a:r>
            <a:r>
              <a:rPr lang="en-US" altLang="ko-KR" sz="3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3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js</a:t>
            </a:r>
            <a: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3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endParaRPr lang="en-US" altLang="ko-KR" sz="3600" b="1" dirty="0">
              <a:solidFill>
                <a:schemeClr val="accent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750912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332506" y="887134"/>
            <a:ext cx="4432925" cy="590052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latinLnBrk="0"/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$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(document).</a:t>
            </a:r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ready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function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() {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</a:t>
            </a:r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slideShow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();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 smtClean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})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 err="1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var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index 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0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 err="1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var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slide 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null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 err="1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var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car 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document.</a:t>
            </a:r>
            <a:r>
              <a:rPr lang="en-US" altLang="ko-KR" sz="1000" kern="0" dirty="0" err="1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getElementsByClassName</a:t>
            </a:r>
            <a:r>
              <a:rPr lang="en-US" altLang="ko-KR" sz="1000" kern="0" dirty="0" smtClean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 smtClean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“recommend_car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 err="1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var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btn 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document.</a:t>
            </a:r>
            <a:r>
              <a:rPr lang="en-US" altLang="ko-KR" sz="1000" kern="0" dirty="0" err="1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getElementsByClassName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 err="1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recommend_btn</a:t>
            </a:r>
            <a:r>
              <a:rPr lang="en-US" altLang="ko-KR" sz="1000" kern="0" dirty="0" smtClean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 smtClean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endParaRPr lang="en-US" altLang="ko-KR" sz="1000" kern="0" dirty="0" smtClean="0">
              <a:solidFill>
                <a:srgbClr val="FFFFFF"/>
              </a:solidFill>
              <a:latin typeface="Consolas" panose="020B0609020204030204" pitchFamily="49" charset="0"/>
              <a:ea typeface="굴림" panose="020B0600000101010101" pitchFamily="50" charset="-127"/>
              <a:cs typeface="굴림" panose="020B0600000101010101" pitchFamily="50" charset="-127"/>
            </a:endParaRPr>
          </a:p>
          <a:p>
            <a:pPr latinLnBrk="0"/>
            <a:r>
              <a:rPr lang="en-US" altLang="ko-KR" sz="1000" kern="0" dirty="0" smtClean="0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function</a:t>
            </a:r>
            <a:r>
              <a:rPr lang="en-US" altLang="ko-KR" sz="1000" kern="0" dirty="0" smtClean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slideShow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() {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</a:t>
            </a:r>
            <a:r>
              <a:rPr lang="en-US" altLang="ko-KR" sz="1000" kern="0" dirty="0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for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(</a:t>
            </a:r>
            <a:r>
              <a:rPr lang="en-US" altLang="ko-KR" sz="1000" kern="0" dirty="0" err="1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var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0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; </a:t>
            </a:r>
            <a:r>
              <a:rPr lang="en-US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&lt;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car.</a:t>
            </a:r>
            <a:r>
              <a:rPr lang="en-US" altLang="ko-KR" sz="1000" kern="0" dirty="0" err="1">
                <a:solidFill>
                  <a:srgbClr val="E040FB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length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; </a:t>
            </a:r>
            <a:r>
              <a:rPr lang="en-US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++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 {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car[</a:t>
            </a:r>
            <a:r>
              <a:rPr lang="en-US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].</a:t>
            </a:r>
            <a:r>
              <a:rPr lang="en-US" altLang="ko-KR" sz="1000" kern="0" dirty="0" err="1">
                <a:solidFill>
                  <a:srgbClr val="40C4FF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style</a:t>
            </a:r>
            <a:r>
              <a:rPr lang="en-US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.</a:t>
            </a:r>
            <a:r>
              <a:rPr lang="en-US" altLang="ko-KR" sz="1000" kern="0" dirty="0" err="1">
                <a:solidFill>
                  <a:srgbClr val="47DDFF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display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"none"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</a:t>
            </a:r>
            <a:r>
              <a:rPr lang="en-US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btn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[</a:t>
            </a:r>
            <a:r>
              <a:rPr lang="en-US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].</a:t>
            </a:r>
            <a:r>
              <a:rPr lang="en-US" altLang="ko-KR" sz="1000" kern="0" dirty="0" err="1">
                <a:solidFill>
                  <a:srgbClr val="40C4FF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style</a:t>
            </a:r>
            <a:r>
              <a:rPr lang="en-US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.</a:t>
            </a:r>
            <a:r>
              <a:rPr lang="en-US" altLang="ko-KR" sz="1000" kern="0" dirty="0" err="1">
                <a:solidFill>
                  <a:srgbClr val="47DDFF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background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"white"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}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index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++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</a:t>
            </a:r>
            <a:r>
              <a:rPr lang="en-US" altLang="ko-KR" sz="1000" kern="0" dirty="0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if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(index 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car.</a:t>
            </a:r>
            <a:r>
              <a:rPr lang="en-US" altLang="ko-KR" sz="1000" kern="0" dirty="0" err="1">
                <a:solidFill>
                  <a:srgbClr val="E040FB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length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 {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index 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1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}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</a:t>
            </a:r>
            <a:r>
              <a:rPr lang="en-US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btn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[index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-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1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].</a:t>
            </a:r>
            <a:r>
              <a:rPr lang="en-US" altLang="ko-KR" sz="1000" kern="0" dirty="0" err="1">
                <a:solidFill>
                  <a:srgbClr val="40C4FF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style</a:t>
            </a:r>
            <a:r>
              <a:rPr lang="en-US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.</a:t>
            </a:r>
            <a:r>
              <a:rPr lang="en-US" altLang="ko-KR" sz="1000" kern="0" dirty="0" err="1">
                <a:solidFill>
                  <a:srgbClr val="47DDFF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background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"black"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car[index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-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1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].</a:t>
            </a:r>
            <a:r>
              <a:rPr lang="en-US" altLang="ko-KR" sz="1000" kern="0" dirty="0" err="1">
                <a:solidFill>
                  <a:srgbClr val="40C4FF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style</a:t>
            </a:r>
            <a:r>
              <a:rPr lang="en-US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.</a:t>
            </a:r>
            <a:r>
              <a:rPr lang="en-US" altLang="ko-KR" sz="1000" kern="0" dirty="0" err="1">
                <a:solidFill>
                  <a:srgbClr val="47DDFF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display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"block"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slide 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 err="1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setTimeout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slideShow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, 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2000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 smtClean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}</a:t>
            </a:r>
          </a:p>
          <a:p>
            <a:pPr latinLnBrk="0"/>
            <a:endParaRPr lang="en-US" altLang="ko-KR" sz="1000" kern="0" dirty="0" smtClean="0">
              <a:solidFill>
                <a:srgbClr val="F8F8F0"/>
              </a:solidFill>
              <a:latin typeface="Consolas" panose="020B0609020204030204" pitchFamily="49" charset="0"/>
              <a:ea typeface="굴림" panose="020B0600000101010101" pitchFamily="50" charset="-127"/>
              <a:cs typeface="굴림" panose="020B0600000101010101" pitchFamily="50" charset="-127"/>
            </a:endParaRPr>
          </a:p>
          <a:p>
            <a:pPr latinLnBrk="0"/>
            <a:r>
              <a:rPr lang="en-US" altLang="ko-KR" sz="1000" kern="0" dirty="0" err="1" smtClean="0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var</a:t>
            </a:r>
            <a:r>
              <a:rPr lang="en-US" altLang="ko-KR" sz="1000" kern="0" dirty="0" smtClean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control 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true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function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pause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(){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</a:t>
            </a:r>
            <a:r>
              <a:rPr lang="en-US" altLang="ko-KR" sz="1000" kern="0" dirty="0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if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(control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==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true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){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</a:t>
            </a:r>
            <a:r>
              <a:rPr lang="en-US" altLang="ko-KR" sz="1000" kern="0" dirty="0" err="1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clearTimeout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(slide);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control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false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</a:t>
            </a:r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$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".fa-play"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).</a:t>
            </a:r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show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();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</a:t>
            </a:r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$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".fa-pause"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).</a:t>
            </a:r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hide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();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}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</a:t>
            </a:r>
            <a:r>
              <a:rPr lang="en-US" altLang="ko-KR" sz="1000" kern="0" dirty="0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else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{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</a:t>
            </a:r>
            <a:r>
              <a:rPr lang="en-US" altLang="ko-KR" sz="1000" kern="0" dirty="0" err="1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setTimeout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slideShow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, </a:t>
            </a:r>
            <a:r>
              <a:rPr lang="en-US" altLang="ko-KR" sz="1000" kern="0" dirty="0" smtClean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2000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control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true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</a:t>
            </a:r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$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".fa-play"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).</a:t>
            </a:r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hide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();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</a:t>
            </a:r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$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".fa-pause"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).</a:t>
            </a:r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show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();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}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 smtClean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}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76467" y="2131149"/>
            <a:ext cx="3219588" cy="200123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C362F5-E05D-41C5-E184-191A22E0057F}"/>
              </a:ext>
            </a:extLst>
          </p:cNvPr>
          <p:cNvSpPr txBox="1"/>
          <p:nvPr/>
        </p:nvSpPr>
        <p:spPr>
          <a:xfrm>
            <a:off x="5228542" y="1087129"/>
            <a:ext cx="6439390" cy="2677656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이미지를 자동으로 넘겨주는 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slideShow( ) 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함수</a:t>
            </a:r>
            <a:endParaRPr lang="en-US" altLang="ko-KR" sz="14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for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문을 사용하여 모든 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.recommend_car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영역을 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display : none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으로 숨기고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버튼의 배경을 흰색으로 설정한다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함수가 호출될 때 마다 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index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값을 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씩 증가시키고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그 값이 추천 차량의 수보다 커지면 다시 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로 초기화 한다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car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와 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btn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객체의 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index-1 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번째의 추천 차량을 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display : block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으로 나타내고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버튼의 배경도 검정색으로 바꾼다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setTimeout( )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을 사용하여 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초마다 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slideShow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함수를 호출한다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9" name="꺾인 연결선 8"/>
          <p:cNvCxnSpPr>
            <a:stCxn id="6" idx="3"/>
            <a:endCxn id="7" idx="1"/>
          </p:cNvCxnSpPr>
          <p:nvPr/>
        </p:nvCxnSpPr>
        <p:spPr>
          <a:xfrm flipV="1">
            <a:off x="3596055" y="2425957"/>
            <a:ext cx="1632487" cy="705810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>
          <a:xfrm>
            <a:off x="376467" y="4286429"/>
            <a:ext cx="2621710" cy="236934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9C362F5-E05D-41C5-E184-191A22E0057F}"/>
              </a:ext>
            </a:extLst>
          </p:cNvPr>
          <p:cNvSpPr txBox="1"/>
          <p:nvPr/>
        </p:nvSpPr>
        <p:spPr>
          <a:xfrm>
            <a:off x="5228542" y="4132384"/>
            <a:ext cx="6439389" cy="2031325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slideShow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를 일시정지하는 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pause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함수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control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변수는 </a:t>
            </a:r>
            <a:r>
              <a:rPr lang="en-US" altLang="ko-KR" sz="140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true</a:t>
            </a:r>
            <a:r>
              <a:rPr lang="ko-KR" altLang="en-US" sz="140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이면 진행중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이고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sz="140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false</a:t>
            </a:r>
            <a:r>
              <a:rPr lang="ko-KR" altLang="en-US" sz="140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이면 정지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상태를 의미한다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14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만일</a:t>
            </a:r>
            <a:r>
              <a:rPr lang="ko-KR" altLang="en-US" sz="140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control</a:t>
            </a:r>
            <a:r>
              <a:rPr lang="ko-KR" altLang="en-US" sz="140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 </a:t>
            </a:r>
            <a:r>
              <a:rPr lang="en-US" altLang="ko-KR" sz="140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true</a:t>
            </a:r>
            <a:r>
              <a:rPr lang="ko-KR" altLang="en-US" sz="140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이면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clearTimeout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을 사용하여 슬라이드를 정지시키고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control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을 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false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로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play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아이콘은 나타내고 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pause 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아이콘은 숨긴다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반대로 </a:t>
            </a:r>
            <a:r>
              <a:rPr lang="en-US" altLang="ko-KR" sz="140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control</a:t>
            </a:r>
            <a:r>
              <a:rPr lang="ko-KR" altLang="en-US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 </a:t>
            </a:r>
            <a:r>
              <a:rPr lang="en-US" altLang="ko-KR" sz="140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false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이면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setTimeout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을 사용하여 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다시 진행시키고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control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을 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true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로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play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아이콘은 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숨기고 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pause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아이콘은 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나타낸다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6" name="꺾인 연결선 15"/>
          <p:cNvCxnSpPr>
            <a:stCxn id="14" idx="3"/>
            <a:endCxn id="15" idx="1"/>
          </p:cNvCxnSpPr>
          <p:nvPr/>
        </p:nvCxnSpPr>
        <p:spPr>
          <a:xfrm flipV="1">
            <a:off x="2998177" y="5148047"/>
            <a:ext cx="2230365" cy="323056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2031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332506" y="104581"/>
            <a:ext cx="99503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index - </a:t>
            </a:r>
            <a:r>
              <a:rPr lang="ko-KR" altLang="en-US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인기 </a:t>
            </a:r>
            <a:r>
              <a:rPr lang="ko-KR" altLang="en-US" sz="3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차종 </a:t>
            </a:r>
            <a:r>
              <a:rPr lang="en-US" altLang="ko-KR" sz="3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3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js</a:t>
            </a:r>
            <a: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3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endParaRPr lang="en-US" altLang="ko-KR" sz="3600" b="1" dirty="0">
              <a:solidFill>
                <a:schemeClr val="accent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750912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332506" y="887134"/>
            <a:ext cx="4468094" cy="532453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latinLnBrk="0"/>
            <a:r>
              <a:rPr lang="en-US" altLang="ko-KR" sz="1000" kern="0" dirty="0" smtClean="0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function</a:t>
            </a:r>
            <a:r>
              <a:rPr lang="en-US" altLang="ko-KR" sz="1000" kern="0" dirty="0" smtClean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 err="1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changeShow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>
                <a:solidFill>
                  <a:srgbClr val="FFB4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 {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</a:t>
            </a:r>
            <a:r>
              <a:rPr lang="en-US" altLang="ko-KR" sz="1000" kern="0" dirty="0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for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(</a:t>
            </a:r>
            <a:r>
              <a:rPr lang="en-US" altLang="ko-KR" sz="1000" kern="0" dirty="0" err="1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var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0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; </a:t>
            </a:r>
            <a:r>
              <a:rPr lang="en-US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&lt;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car.</a:t>
            </a:r>
            <a:r>
              <a:rPr lang="en-US" altLang="ko-KR" sz="1000" kern="0" dirty="0" err="1">
                <a:solidFill>
                  <a:srgbClr val="E040FB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length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; </a:t>
            </a:r>
            <a:r>
              <a:rPr lang="en-US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++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 {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car[</a:t>
            </a:r>
            <a:r>
              <a:rPr lang="en-US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].</a:t>
            </a:r>
            <a:r>
              <a:rPr lang="en-US" altLang="ko-KR" sz="1000" kern="0" dirty="0" err="1">
                <a:solidFill>
                  <a:srgbClr val="40C4FF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style</a:t>
            </a:r>
            <a:r>
              <a:rPr lang="en-US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.</a:t>
            </a:r>
            <a:r>
              <a:rPr lang="en-US" altLang="ko-KR" sz="1000" kern="0" dirty="0" err="1">
                <a:solidFill>
                  <a:srgbClr val="47DDFF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display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"none"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</a:t>
            </a:r>
            <a:r>
              <a:rPr lang="en-US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btn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[</a:t>
            </a:r>
            <a:r>
              <a:rPr lang="en-US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].</a:t>
            </a:r>
            <a:r>
              <a:rPr lang="en-US" altLang="ko-KR" sz="1000" kern="0" dirty="0" err="1">
                <a:solidFill>
                  <a:srgbClr val="40C4FF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style</a:t>
            </a:r>
            <a:r>
              <a:rPr lang="en-US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.</a:t>
            </a:r>
            <a:r>
              <a:rPr lang="en-US" altLang="ko-KR" sz="1000" kern="0" dirty="0" err="1">
                <a:solidFill>
                  <a:srgbClr val="47DDFF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background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"white"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}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</a:t>
            </a:r>
            <a:r>
              <a:rPr lang="en-US" altLang="ko-KR" sz="1000" kern="0" dirty="0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switch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(n) {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</a:t>
            </a:r>
            <a:r>
              <a:rPr lang="en-US" altLang="ko-KR" sz="1000" kern="0" dirty="0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case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0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: car[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0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].</a:t>
            </a:r>
            <a:r>
              <a:rPr lang="en-US" altLang="ko-KR" sz="1000" kern="0" dirty="0" err="1">
                <a:solidFill>
                  <a:srgbClr val="40C4FF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style</a:t>
            </a:r>
            <a:r>
              <a:rPr lang="en-US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.</a:t>
            </a:r>
            <a:r>
              <a:rPr lang="en-US" altLang="ko-KR" sz="1000" kern="0" dirty="0" err="1">
                <a:solidFill>
                  <a:srgbClr val="47DDFF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display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"block"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; 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    </a:t>
            </a:r>
            <a:r>
              <a:rPr lang="en-US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btn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[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0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].</a:t>
            </a:r>
            <a:r>
              <a:rPr lang="en-US" altLang="ko-KR" sz="1000" kern="0" dirty="0" err="1">
                <a:solidFill>
                  <a:srgbClr val="40C4FF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style</a:t>
            </a:r>
            <a:r>
              <a:rPr lang="en-US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.</a:t>
            </a:r>
            <a:r>
              <a:rPr lang="en-US" altLang="ko-KR" sz="1000" kern="0" dirty="0" err="1">
                <a:solidFill>
                  <a:srgbClr val="47DDFF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background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"black"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; 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    index 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1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; 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    </a:t>
            </a:r>
            <a:r>
              <a:rPr lang="en-US" altLang="ko-KR" sz="1000" kern="0" dirty="0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break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</a:t>
            </a:r>
            <a:r>
              <a:rPr lang="en-US" altLang="ko-KR" sz="1000" kern="0" dirty="0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case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1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: car[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1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].</a:t>
            </a:r>
            <a:r>
              <a:rPr lang="en-US" altLang="ko-KR" sz="1000" kern="0" dirty="0" err="1">
                <a:solidFill>
                  <a:srgbClr val="40C4FF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style</a:t>
            </a:r>
            <a:r>
              <a:rPr lang="en-US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.</a:t>
            </a:r>
            <a:r>
              <a:rPr lang="en-US" altLang="ko-KR" sz="1000" kern="0" dirty="0" err="1">
                <a:solidFill>
                  <a:srgbClr val="47DDFF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display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"block"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; 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    </a:t>
            </a:r>
            <a:r>
              <a:rPr lang="en-US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btn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[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1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].</a:t>
            </a:r>
            <a:r>
              <a:rPr lang="en-US" altLang="ko-KR" sz="1000" kern="0" dirty="0" err="1">
                <a:solidFill>
                  <a:srgbClr val="40C4FF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style</a:t>
            </a:r>
            <a:r>
              <a:rPr lang="en-US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.</a:t>
            </a:r>
            <a:r>
              <a:rPr lang="en-US" altLang="ko-KR" sz="1000" kern="0" dirty="0" err="1">
                <a:solidFill>
                  <a:srgbClr val="47DDFF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background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"black"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; 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    index 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2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; 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    </a:t>
            </a:r>
            <a:r>
              <a:rPr lang="en-US" altLang="ko-KR" sz="1000" kern="0" dirty="0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break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</a:t>
            </a:r>
            <a:r>
              <a:rPr lang="en-US" altLang="ko-KR" sz="1000" kern="0" dirty="0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case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2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: car[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2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].</a:t>
            </a:r>
            <a:r>
              <a:rPr lang="en-US" altLang="ko-KR" sz="1000" kern="0" dirty="0" err="1">
                <a:solidFill>
                  <a:srgbClr val="40C4FF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style</a:t>
            </a:r>
            <a:r>
              <a:rPr lang="en-US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.</a:t>
            </a:r>
            <a:r>
              <a:rPr lang="en-US" altLang="ko-KR" sz="1000" kern="0" dirty="0" err="1">
                <a:solidFill>
                  <a:srgbClr val="47DDFF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display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"block"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; 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    </a:t>
            </a:r>
            <a:r>
              <a:rPr lang="en-US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btn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[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2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].</a:t>
            </a:r>
            <a:r>
              <a:rPr lang="en-US" altLang="ko-KR" sz="1000" kern="0" dirty="0" err="1">
                <a:solidFill>
                  <a:srgbClr val="40C4FF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style</a:t>
            </a:r>
            <a:r>
              <a:rPr lang="en-US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.</a:t>
            </a:r>
            <a:r>
              <a:rPr lang="en-US" altLang="ko-KR" sz="1000" kern="0" dirty="0" err="1">
                <a:solidFill>
                  <a:srgbClr val="47DDFF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background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"black"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; 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    index 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3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; 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    </a:t>
            </a:r>
            <a:r>
              <a:rPr lang="en-US" altLang="ko-KR" sz="1000" kern="0" dirty="0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break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</a:t>
            </a:r>
            <a:r>
              <a:rPr lang="en-US" altLang="ko-KR" sz="1000" kern="0" dirty="0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case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3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: car[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3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].</a:t>
            </a:r>
            <a:r>
              <a:rPr lang="en-US" altLang="ko-KR" sz="1000" kern="0" dirty="0" err="1">
                <a:solidFill>
                  <a:srgbClr val="40C4FF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style</a:t>
            </a:r>
            <a:r>
              <a:rPr lang="en-US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.</a:t>
            </a:r>
            <a:r>
              <a:rPr lang="en-US" altLang="ko-KR" sz="1000" kern="0" dirty="0" err="1">
                <a:solidFill>
                  <a:srgbClr val="47DDFF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display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"block"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; 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    </a:t>
            </a:r>
            <a:r>
              <a:rPr lang="en-US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btn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[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3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].</a:t>
            </a:r>
            <a:r>
              <a:rPr lang="en-US" altLang="ko-KR" sz="1000" kern="0" dirty="0" err="1">
                <a:solidFill>
                  <a:srgbClr val="40C4FF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style</a:t>
            </a:r>
            <a:r>
              <a:rPr lang="en-US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.</a:t>
            </a:r>
            <a:r>
              <a:rPr lang="en-US" altLang="ko-KR" sz="1000" kern="0" dirty="0" err="1">
                <a:solidFill>
                  <a:srgbClr val="47DDFF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background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"black"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; 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    index 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4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; 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    </a:t>
            </a:r>
            <a:r>
              <a:rPr lang="en-US" altLang="ko-KR" sz="1000" kern="0" dirty="0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break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</a:t>
            </a:r>
            <a:r>
              <a:rPr lang="en-US" altLang="ko-KR" sz="1000" kern="0" dirty="0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case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4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: car[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4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].</a:t>
            </a:r>
            <a:r>
              <a:rPr lang="en-US" altLang="ko-KR" sz="1000" kern="0" dirty="0" err="1">
                <a:solidFill>
                  <a:srgbClr val="40C4FF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style</a:t>
            </a:r>
            <a:r>
              <a:rPr lang="en-US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.</a:t>
            </a:r>
            <a:r>
              <a:rPr lang="en-US" altLang="ko-KR" sz="1000" kern="0" dirty="0" err="1">
                <a:solidFill>
                  <a:srgbClr val="47DDFF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display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"block"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; 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    </a:t>
            </a:r>
            <a:r>
              <a:rPr lang="en-US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btn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[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4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].</a:t>
            </a:r>
            <a:r>
              <a:rPr lang="en-US" altLang="ko-KR" sz="1000" kern="0" dirty="0" err="1">
                <a:solidFill>
                  <a:srgbClr val="40C4FF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style</a:t>
            </a:r>
            <a:r>
              <a:rPr lang="en-US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.</a:t>
            </a:r>
            <a:r>
              <a:rPr lang="en-US" altLang="ko-KR" sz="1000" kern="0" dirty="0" err="1">
                <a:solidFill>
                  <a:srgbClr val="47DDFF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background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"black"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; 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    index 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0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; 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    </a:t>
            </a:r>
            <a:r>
              <a:rPr lang="en-US" altLang="ko-KR" sz="1000" kern="0" dirty="0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break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}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 smtClean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}</a:t>
            </a:r>
          </a:p>
          <a:p>
            <a:pPr latinLnBrk="0"/>
            <a:endParaRPr lang="en-US" altLang="ko-KR" sz="1000" kern="0" dirty="0">
              <a:solidFill>
                <a:srgbClr val="F8F8F0"/>
              </a:solidFill>
              <a:latin typeface="Consolas" panose="020B0609020204030204" pitchFamily="49" charset="0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 smtClean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$</a:t>
            </a:r>
            <a:r>
              <a:rPr lang="en-US" altLang="ko-KR" sz="1000" kern="0" dirty="0" smtClean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 smtClean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".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recommend_car"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).</a:t>
            </a:r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mouseover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function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(){ </a:t>
            </a:r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$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".plus, .plusi"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).</a:t>
            </a:r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css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"opacity"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,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"1"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 })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        .</a:t>
            </a:r>
            <a:r>
              <a:rPr lang="en-US" altLang="ko-KR" sz="1000" kern="0" dirty="0" err="1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mouseout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function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(){ </a:t>
            </a:r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$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".plus, .plusi"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).</a:t>
            </a:r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css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"opacity"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,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"0"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 </a:t>
            </a:r>
            <a:r>
              <a:rPr lang="en-US" altLang="ko-KR" sz="1000" kern="0" dirty="0" smtClean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})</a:t>
            </a:r>
            <a:endParaRPr lang="ko-KR" altLang="ko-KR" sz="10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76467" y="925712"/>
            <a:ext cx="3720748" cy="446397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C362F5-E05D-41C5-E184-191A22E0057F}"/>
              </a:ext>
            </a:extLst>
          </p:cNvPr>
          <p:cNvSpPr txBox="1"/>
          <p:nvPr/>
        </p:nvSpPr>
        <p:spPr>
          <a:xfrm>
            <a:off x="5272506" y="887134"/>
            <a:ext cx="6579525" cy="2769989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버튼으로 원하는 이미지로 이동하는 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changeShow( ) 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함수</a:t>
            </a:r>
            <a:endParaRPr lang="en-US" altLang="ko-KR" sz="14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for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문을 사용하여 모든 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car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객체를 숨기고 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btn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객체의 배경을 흰색으로 바꾼다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매개변수 </a:t>
            </a:r>
            <a:r>
              <a:rPr lang="en-US" altLang="ko-KR" sz="140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 </a:t>
            </a:r>
            <a:r>
              <a:rPr lang="ko-KR" altLang="en-US" sz="140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값은 추천 차량의 몇 번째 버튼이 눌렸는지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의미한다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switch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문을 사용하여 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n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번째에 있는 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car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객체의 내용을 나타내고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  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btn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객체의 배경을 검정색으로 바꾼 후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index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에 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n+1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인 값을 저장한다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2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※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index </a:t>
            </a:r>
            <a:r>
              <a:rPr lang="ko-KR" altLang="en-US" sz="140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값을 </a:t>
            </a:r>
            <a:r>
              <a:rPr lang="en-US" altLang="ko-KR" sz="140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 + 1</a:t>
            </a:r>
            <a:r>
              <a:rPr lang="ko-KR" altLang="en-US" sz="140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 값으로 설정하는 이유 </a:t>
            </a:r>
            <a:r>
              <a:rPr lang="en-US" altLang="ko-KR" sz="140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※</a:t>
            </a:r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changeShow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함수로 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n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번째 차량을 나타낸 후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2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초 후에 실행되는 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slideShow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가 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n+1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번째 차량 부터 실행되도록 하기 위해서 이다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9" name="꺾인 연결선 8"/>
          <p:cNvCxnSpPr>
            <a:stCxn id="6" idx="3"/>
            <a:endCxn id="7" idx="1"/>
          </p:cNvCxnSpPr>
          <p:nvPr/>
        </p:nvCxnSpPr>
        <p:spPr>
          <a:xfrm flipV="1">
            <a:off x="4097215" y="2272129"/>
            <a:ext cx="1175291" cy="885570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376467" y="5470088"/>
            <a:ext cx="4345002" cy="68134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C362F5-E05D-41C5-E184-191A22E0057F}"/>
              </a:ext>
            </a:extLst>
          </p:cNvPr>
          <p:cNvSpPr txBox="1"/>
          <p:nvPr/>
        </p:nvSpPr>
        <p:spPr>
          <a:xfrm>
            <a:off x="5183203" y="5548786"/>
            <a:ext cx="6758129" cy="1061829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메소드 체이닝을 사용하여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마우스 올릴 때의 동작 설정</a:t>
            </a:r>
            <a:endParaRPr lang="en-US" altLang="ko-KR" sz="14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mouseover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시 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.plus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와 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.plusi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의 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css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를 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opacity : 1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로 하여 나타나도록 한다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mouseout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시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.plus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와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.plusi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css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를 다시 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opacity : 0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으로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하여 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사라지도록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한다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4" name="직선 화살표 연결선 33"/>
          <p:cNvCxnSpPr>
            <a:stCxn id="10" idx="3"/>
            <a:endCxn id="11" idx="1"/>
          </p:cNvCxnSpPr>
          <p:nvPr/>
        </p:nvCxnSpPr>
        <p:spPr>
          <a:xfrm>
            <a:off x="4721469" y="5810760"/>
            <a:ext cx="461734" cy="26894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그림 4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2506" y="3729699"/>
            <a:ext cx="1983187" cy="174651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9C362F5-E05D-41C5-E184-191A22E0057F}"/>
              </a:ext>
            </a:extLst>
          </p:cNvPr>
          <p:cNvSpPr txBox="1"/>
          <p:nvPr/>
        </p:nvSpPr>
        <p:spPr>
          <a:xfrm>
            <a:off x="7162964" y="4279789"/>
            <a:ext cx="1399303" cy="646331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index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값에 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n+1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을 저장 안했을 경우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93944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332506" y="104581"/>
            <a:ext cx="99503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index - </a:t>
            </a:r>
            <a:r>
              <a:rPr lang="ko-KR" altLang="en-US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인기 </a:t>
            </a:r>
            <a:r>
              <a:rPr lang="ko-KR" altLang="en-US" sz="3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차종 </a:t>
            </a:r>
            <a:r>
              <a:rPr lang="en-US" altLang="ko-KR" sz="3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3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js</a:t>
            </a:r>
            <a: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3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endParaRPr lang="en-US" altLang="ko-KR" sz="3600" b="1" dirty="0">
              <a:solidFill>
                <a:schemeClr val="accent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750912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023" y="1247774"/>
            <a:ext cx="4712041" cy="414117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9C362F5-E05D-41C5-E184-191A22E0057F}"/>
              </a:ext>
            </a:extLst>
          </p:cNvPr>
          <p:cNvSpPr txBox="1"/>
          <p:nvPr/>
        </p:nvSpPr>
        <p:spPr>
          <a:xfrm>
            <a:off x="1278962" y="5550132"/>
            <a:ext cx="3930161" cy="373885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slideShow( ) 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함수와 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pause( ) 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함수의 동작 영상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6432" y="1247774"/>
            <a:ext cx="4712042" cy="414117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9C362F5-E05D-41C5-E184-191A22E0057F}"/>
              </a:ext>
            </a:extLst>
          </p:cNvPr>
          <p:cNvSpPr txBox="1"/>
          <p:nvPr/>
        </p:nvSpPr>
        <p:spPr>
          <a:xfrm>
            <a:off x="6629497" y="5550132"/>
            <a:ext cx="4105912" cy="415498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changeShow( ) 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함수와 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mouseover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시 동작 영상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18356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332506" y="104581"/>
            <a:ext cx="99503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index - </a:t>
            </a:r>
            <a:r>
              <a:rPr lang="ko-KR" altLang="en-US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추천 여행지</a:t>
            </a:r>
            <a: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3600" b="1" dirty="0">
              <a:solidFill>
                <a:schemeClr val="accent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750912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332506" y="1204829"/>
            <a:ext cx="5763494" cy="440120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id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"recommend2"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h2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추천</a:t>
            </a:r>
            <a:r>
              <a:rPr lang="ko-KR" altLang="ko-KR" sz="1000" kern="0" dirty="0">
                <a:solidFill>
                  <a:srgbClr val="F8F8F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여행지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h2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class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 err="1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recommend_tour_list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class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 err="1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recommend_tour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&lt;</a:t>
            </a:r>
            <a:r>
              <a:rPr lang="en-US" altLang="ko-KR" sz="1000" kern="0" dirty="0" err="1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img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 err="1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src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"media/seoul.png"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h3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r>
              <a:rPr lang="ko-KR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두물머리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h3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p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서울과</a:t>
            </a:r>
            <a:r>
              <a:rPr lang="ko-KR" altLang="ko-KR" sz="1000" kern="0" dirty="0">
                <a:solidFill>
                  <a:srgbClr val="F8F8F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가까운</a:t>
            </a:r>
            <a:r>
              <a:rPr lang="ko-KR" altLang="ko-KR" sz="1000" kern="0" dirty="0">
                <a:solidFill>
                  <a:srgbClr val="F8F8F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최고의</a:t>
            </a:r>
            <a:r>
              <a:rPr lang="ko-KR" altLang="ko-KR" sz="1000" kern="0" dirty="0">
                <a:solidFill>
                  <a:srgbClr val="F8F8F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드라이브</a:t>
            </a:r>
            <a:r>
              <a:rPr lang="ko-KR" altLang="ko-KR" sz="1000" kern="0" dirty="0">
                <a:solidFill>
                  <a:srgbClr val="F8F8F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코스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!&lt;/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p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a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 err="1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href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"#"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 err="1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onclick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$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('.pop_seoul').</a:t>
            </a:r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css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('height',</a:t>
            </a:r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$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document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).</a:t>
            </a:r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height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()).</a:t>
            </a:r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show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();"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&gt;more&lt;/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a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class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 err="1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recommend_tour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    &lt;</a:t>
            </a:r>
            <a:r>
              <a:rPr lang="en-US" altLang="ko-KR" sz="1000" kern="0" dirty="0" err="1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img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 err="1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src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"media/incheon.png"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h3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인천대교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h3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p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우리나라에서</a:t>
            </a:r>
            <a:r>
              <a:rPr lang="ko-KR" altLang="ko-KR" sz="1000" kern="0" dirty="0">
                <a:solidFill>
                  <a:srgbClr val="F8F8F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가장</a:t>
            </a:r>
            <a:r>
              <a:rPr lang="ko-KR" altLang="ko-KR" sz="1000" kern="0" dirty="0">
                <a:solidFill>
                  <a:srgbClr val="F8F8F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긴</a:t>
            </a:r>
            <a:r>
              <a:rPr lang="ko-KR" altLang="ko-KR" sz="1000" kern="0" dirty="0">
                <a:solidFill>
                  <a:srgbClr val="F8F8F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아름다운</a:t>
            </a:r>
            <a:r>
              <a:rPr lang="ko-KR" altLang="ko-KR" sz="1000" kern="0" dirty="0">
                <a:solidFill>
                  <a:srgbClr val="F8F8F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다리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!&lt;/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p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a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 err="1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href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"#"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 err="1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onclick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$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('.pop_incheon').</a:t>
            </a:r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css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('height',</a:t>
            </a:r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$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document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).</a:t>
            </a:r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height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()).</a:t>
            </a:r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show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();"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&gt;more&lt;/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a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class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 err="1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recommend_tour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&lt;</a:t>
            </a:r>
            <a:r>
              <a:rPr lang="en-US" altLang="ko-KR" sz="1000" kern="0" dirty="0" err="1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img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 err="1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src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"media/jeju.png"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h3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가시리</a:t>
            </a:r>
            <a:r>
              <a:rPr lang="ko-KR" altLang="ko-KR" sz="1000" kern="0" dirty="0">
                <a:solidFill>
                  <a:srgbClr val="F8F8F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유채꽃</a:t>
            </a:r>
            <a:r>
              <a:rPr lang="ko-KR" altLang="ko-KR" sz="1000" kern="0" dirty="0">
                <a:solidFill>
                  <a:srgbClr val="F8F8F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길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h3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p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꽃</a:t>
            </a:r>
            <a:r>
              <a:rPr lang="ko-KR" altLang="ko-KR" sz="1000" kern="0" dirty="0">
                <a:solidFill>
                  <a:srgbClr val="F8F8F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구경하기</a:t>
            </a:r>
            <a:r>
              <a:rPr lang="ko-KR" altLang="ko-KR" sz="1000" kern="0" dirty="0">
                <a:solidFill>
                  <a:srgbClr val="F8F8F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좋은</a:t>
            </a:r>
            <a:r>
              <a:rPr lang="ko-KR" altLang="ko-KR" sz="1000" kern="0" dirty="0">
                <a:solidFill>
                  <a:srgbClr val="F8F8F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가장</a:t>
            </a:r>
            <a:r>
              <a:rPr lang="ko-KR" altLang="ko-KR" sz="1000" kern="0" dirty="0">
                <a:solidFill>
                  <a:srgbClr val="F8F8F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아름다운</a:t>
            </a:r>
            <a:r>
              <a:rPr lang="ko-KR" altLang="ko-KR" sz="1000" kern="0" dirty="0">
                <a:solidFill>
                  <a:srgbClr val="F8F8F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길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!&lt;/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p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a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 err="1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href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"#"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 err="1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onclick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$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('.pop_jeju').</a:t>
            </a:r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css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('height',</a:t>
            </a:r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$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document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).</a:t>
            </a:r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height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()).</a:t>
            </a:r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show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();"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&gt;more&lt;/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a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8404" y="1814429"/>
            <a:ext cx="5250969" cy="3286488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941297" y="2761181"/>
            <a:ext cx="3021104" cy="9384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395262" y="3699662"/>
            <a:ext cx="5521446" cy="29244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꺾인 연결선 10"/>
          <p:cNvCxnSpPr>
            <a:stCxn id="7" idx="3"/>
          </p:cNvCxnSpPr>
          <p:nvPr/>
        </p:nvCxnSpPr>
        <p:spPr>
          <a:xfrm>
            <a:off x="5916708" y="3845883"/>
            <a:ext cx="1389527" cy="986093"/>
          </a:xfrm>
          <a:prstGeom prst="bentConnector3">
            <a:avLst>
              <a:gd name="adj1" fmla="val 3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꺾인 연결선 11"/>
          <p:cNvCxnSpPr>
            <a:stCxn id="6" idx="3"/>
          </p:cNvCxnSpPr>
          <p:nvPr/>
        </p:nvCxnSpPr>
        <p:spPr>
          <a:xfrm flipV="1">
            <a:off x="3962401" y="3227294"/>
            <a:ext cx="2742390" cy="3128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B9C362F5-E05D-41C5-E184-191A22E0057F}"/>
              </a:ext>
            </a:extLst>
          </p:cNvPr>
          <p:cNvSpPr txBox="1"/>
          <p:nvPr/>
        </p:nvSpPr>
        <p:spPr>
          <a:xfrm>
            <a:off x="6640153" y="5197698"/>
            <a:ext cx="5047470" cy="738664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more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인 곳을 클릭하면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숨겨져 있던 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.pop_incheon 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의 높이를 페이지의 높이로 설정하고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show( )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로 나타낸다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1383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332506" y="104581"/>
            <a:ext cx="99503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index - </a:t>
            </a:r>
            <a:r>
              <a:rPr lang="ko-KR" altLang="en-US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추천 </a:t>
            </a:r>
            <a:r>
              <a:rPr lang="ko-KR" altLang="en-US" sz="3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여행지 레이어 팝업</a:t>
            </a:r>
            <a:r>
              <a:rPr lang="en-US" altLang="ko-KR" sz="3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3600" b="1" dirty="0">
              <a:solidFill>
                <a:schemeClr val="accent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750912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332507" y="1302632"/>
            <a:ext cx="6426881" cy="501675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class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"popup_base pop_seoul"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class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 err="1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pop_content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class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 err="1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pop_btn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a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 err="1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href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"#"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 err="1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onclick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$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>
                <a:solidFill>
                  <a:srgbClr val="40C4FF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this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).</a:t>
            </a:r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parent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().</a:t>
            </a:r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parent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().</a:t>
            </a:r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parent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().</a:t>
            </a:r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hide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();"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    &lt;</a:t>
            </a:r>
            <a:r>
              <a:rPr lang="en-US" altLang="ko-KR" sz="1000" kern="0" dirty="0" err="1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class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 err="1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fas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fa-times"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&gt;&lt;/</a:t>
            </a:r>
            <a:r>
              <a:rPr lang="en-US" altLang="ko-KR" sz="1000" kern="0" dirty="0" err="1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a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h1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r>
              <a:rPr lang="ko-KR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두물머리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h1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&gt;&lt;</a:t>
            </a:r>
            <a:r>
              <a:rPr lang="en-US" altLang="ko-KR" sz="1000" kern="0" dirty="0" err="1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br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class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 err="1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pop_img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button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 err="1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onclick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changeImg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-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1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&gt;&lt;</a:t>
            </a:r>
            <a:r>
              <a:rPr lang="en-US" altLang="ko-KR" sz="1000" kern="0" dirty="0" err="1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class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 err="1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fas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fa-chevron-left"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&gt;&lt;/</a:t>
            </a:r>
            <a:r>
              <a:rPr lang="en-US" altLang="ko-KR" sz="1000" kern="0" dirty="0" err="1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button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&lt;</a:t>
            </a:r>
            <a:r>
              <a:rPr lang="en-US" altLang="ko-KR" sz="1000" kern="0" dirty="0" err="1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img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 err="1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src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"media/seoul2.png"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&lt;</a:t>
            </a:r>
            <a:r>
              <a:rPr lang="en-US" altLang="ko-KR" sz="1000" kern="0" dirty="0" err="1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img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 err="1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src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"media/seoul3.png"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&lt;</a:t>
            </a:r>
            <a:r>
              <a:rPr lang="en-US" altLang="ko-KR" sz="1000" kern="0" dirty="0" err="1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img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 err="1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src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"media/seoul4.png"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button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 err="1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onclick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 err="1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changeImg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1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&gt;&lt;</a:t>
            </a:r>
            <a:r>
              <a:rPr lang="en-US" altLang="ko-KR" sz="1000" kern="0" dirty="0" err="1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class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 err="1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fas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fa-chevron-right"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&gt;&lt;/</a:t>
            </a:r>
            <a:r>
              <a:rPr lang="en-US" altLang="ko-KR" sz="1000" kern="0" dirty="0" err="1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button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p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&gt;&lt;</a:t>
            </a:r>
            <a:r>
              <a:rPr lang="en-US" altLang="ko-KR" sz="1000" kern="0" dirty="0" err="1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br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경기도</a:t>
            </a:r>
            <a:r>
              <a:rPr lang="ko-KR" altLang="ko-KR" sz="1000" kern="0" dirty="0">
                <a:solidFill>
                  <a:srgbClr val="F8F8F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양평군</a:t>
            </a:r>
            <a:r>
              <a:rPr lang="ko-KR" altLang="ko-KR" sz="1000" kern="0" dirty="0">
                <a:solidFill>
                  <a:srgbClr val="F8F8F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양서면에</a:t>
            </a:r>
            <a:r>
              <a:rPr lang="ko-KR" altLang="ko-KR" sz="1000" kern="0" dirty="0">
                <a:solidFill>
                  <a:srgbClr val="F8F8F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있는</a:t>
            </a:r>
            <a:r>
              <a:rPr lang="ko-KR" altLang="ko-KR" sz="1000" kern="0" dirty="0">
                <a:solidFill>
                  <a:srgbClr val="F8F8F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곳으로</a:t>
            </a:r>
            <a:r>
              <a:rPr lang="ko-KR" altLang="ko-KR" sz="1000" kern="0" dirty="0">
                <a:solidFill>
                  <a:srgbClr val="F8F8F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흔히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'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양수리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'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라고</a:t>
            </a:r>
            <a:r>
              <a:rPr lang="ko-KR" altLang="ko-KR" sz="1000" kern="0" dirty="0">
                <a:solidFill>
                  <a:srgbClr val="F8F8F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부른다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. &lt;</a:t>
            </a:r>
            <a:r>
              <a:rPr lang="en-US" altLang="ko-KR" sz="1000" kern="0" dirty="0" err="1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br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</a:t>
            </a:r>
            <a:r>
              <a:rPr lang="ko-KR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운길산역과</a:t>
            </a:r>
            <a:r>
              <a:rPr lang="ko-KR" altLang="ko-KR" sz="1000" kern="0" dirty="0">
                <a:solidFill>
                  <a:srgbClr val="F8F8F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양수역</a:t>
            </a:r>
            <a:r>
              <a:rPr lang="ko-KR" altLang="ko-KR" sz="1000" kern="0" dirty="0">
                <a:solidFill>
                  <a:srgbClr val="F8F8F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사이의</a:t>
            </a:r>
            <a:r>
              <a:rPr lang="ko-KR" altLang="ko-KR" sz="1000" kern="0" dirty="0">
                <a:solidFill>
                  <a:srgbClr val="F8F8F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작은</a:t>
            </a:r>
            <a:r>
              <a:rPr lang="ko-KR" altLang="ko-KR" sz="1000" kern="0" dirty="0">
                <a:solidFill>
                  <a:srgbClr val="F8F8F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섬에</a:t>
            </a:r>
            <a:r>
              <a:rPr lang="ko-KR" altLang="ko-KR" sz="1000" kern="0" dirty="0">
                <a:solidFill>
                  <a:srgbClr val="F8F8F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위치해</a:t>
            </a:r>
            <a:r>
              <a:rPr lang="ko-KR" altLang="ko-KR" sz="1000" kern="0" dirty="0">
                <a:solidFill>
                  <a:srgbClr val="F8F8F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있다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. 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그리고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,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과거에는</a:t>
            </a:r>
            <a:r>
              <a:rPr lang="ko-KR" altLang="ko-KR" sz="1000" kern="0" dirty="0">
                <a:solidFill>
                  <a:srgbClr val="F8F8F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나루터가</a:t>
            </a:r>
            <a:r>
              <a:rPr lang="ko-KR" altLang="ko-KR" sz="1000" kern="0" dirty="0">
                <a:solidFill>
                  <a:srgbClr val="F8F8F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있던</a:t>
            </a:r>
            <a:r>
              <a:rPr lang="ko-KR" altLang="ko-KR" sz="1000" kern="0" dirty="0">
                <a:solidFill>
                  <a:srgbClr val="F8F8F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곳이기도</a:t>
            </a:r>
            <a:r>
              <a:rPr lang="ko-KR" altLang="ko-KR" sz="1000" kern="0" dirty="0">
                <a:solidFill>
                  <a:srgbClr val="F8F8F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하다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. &lt;</a:t>
            </a:r>
            <a:r>
              <a:rPr lang="en-US" altLang="ko-KR" sz="1000" kern="0" dirty="0" err="1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br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</a:t>
            </a:r>
            <a:r>
              <a:rPr lang="ko-KR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두물머리는</a:t>
            </a:r>
            <a:r>
              <a:rPr lang="ko-KR" altLang="ko-KR" sz="1000" kern="0" dirty="0">
                <a:solidFill>
                  <a:srgbClr val="F8F8F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북한강과</a:t>
            </a:r>
            <a:r>
              <a:rPr lang="ko-KR" altLang="ko-KR" sz="1000" kern="0" dirty="0">
                <a:solidFill>
                  <a:srgbClr val="F8F8F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남한강이</a:t>
            </a:r>
            <a:r>
              <a:rPr lang="ko-KR" altLang="ko-KR" sz="1000" kern="0" dirty="0">
                <a:solidFill>
                  <a:srgbClr val="F8F8F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서로</a:t>
            </a:r>
            <a:r>
              <a:rPr lang="ko-KR" altLang="ko-KR" sz="1000" kern="0" dirty="0">
                <a:solidFill>
                  <a:srgbClr val="F8F8F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만나는</a:t>
            </a:r>
            <a:r>
              <a:rPr lang="ko-KR" altLang="ko-KR" sz="1000" kern="0" dirty="0">
                <a:solidFill>
                  <a:srgbClr val="F8F8F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곳으로</a:t>
            </a:r>
            <a:r>
              <a:rPr lang="ko-KR" altLang="ko-KR" sz="1000" kern="0" dirty="0">
                <a:solidFill>
                  <a:srgbClr val="F8F8F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유명하며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, 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두물머리에서</a:t>
            </a:r>
            <a:r>
              <a:rPr lang="ko-KR" altLang="ko-KR" sz="1000" kern="0" dirty="0">
                <a:solidFill>
                  <a:srgbClr val="F8F8F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북한강과</a:t>
            </a:r>
            <a:r>
              <a:rPr lang="ko-KR" altLang="ko-KR" sz="1000" kern="0" dirty="0">
                <a:solidFill>
                  <a:srgbClr val="F8F8F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남한강이</a:t>
            </a:r>
            <a:r>
              <a:rPr lang="ko-KR" altLang="ko-KR" sz="1000" kern="0" dirty="0">
                <a:solidFill>
                  <a:srgbClr val="F8F8F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서로</a:t>
            </a:r>
            <a:r>
              <a:rPr lang="ko-KR" altLang="ko-KR" sz="1000" kern="0" dirty="0">
                <a:solidFill>
                  <a:srgbClr val="F8F8F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만나</a:t>
            </a:r>
            <a:r>
              <a:rPr lang="ko-KR" altLang="ko-KR" sz="1000" kern="0" dirty="0">
                <a:solidFill>
                  <a:srgbClr val="F8F8F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서울을</a:t>
            </a:r>
            <a:r>
              <a:rPr lang="ko-KR" altLang="ko-KR" sz="1000" kern="0" dirty="0">
                <a:solidFill>
                  <a:srgbClr val="F8F8F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가로지르는</a:t>
            </a:r>
            <a:r>
              <a:rPr lang="ko-KR" altLang="ko-KR" sz="1000" kern="0" dirty="0">
                <a:solidFill>
                  <a:srgbClr val="F8F8F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한강으로</a:t>
            </a:r>
            <a:r>
              <a:rPr lang="ko-KR" altLang="ko-KR" sz="1000" kern="0" dirty="0">
                <a:solidFill>
                  <a:srgbClr val="F8F8F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흐른다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. &lt;</a:t>
            </a:r>
            <a:r>
              <a:rPr lang="en-US" altLang="ko-KR" sz="1000" kern="0" dirty="0" err="1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br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현대에는</a:t>
            </a:r>
            <a:r>
              <a:rPr lang="ko-KR" altLang="ko-KR" sz="1000" kern="0" dirty="0">
                <a:solidFill>
                  <a:srgbClr val="F8F8F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양수대교와</a:t>
            </a:r>
            <a:r>
              <a:rPr lang="ko-KR" altLang="ko-KR" sz="1000" kern="0" dirty="0">
                <a:solidFill>
                  <a:srgbClr val="F8F8F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신양수대교가</a:t>
            </a:r>
            <a:r>
              <a:rPr lang="ko-KR" altLang="ko-KR" sz="1000" kern="0" dirty="0">
                <a:solidFill>
                  <a:srgbClr val="F8F8F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그</a:t>
            </a:r>
            <a:r>
              <a:rPr lang="ko-KR" altLang="ko-KR" sz="1000" kern="0" dirty="0">
                <a:solidFill>
                  <a:srgbClr val="F8F8F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역할을</a:t>
            </a:r>
            <a:r>
              <a:rPr lang="ko-KR" altLang="ko-KR" sz="1000" kern="0" dirty="0">
                <a:solidFill>
                  <a:srgbClr val="F8F8F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대신하여</a:t>
            </a:r>
            <a:r>
              <a:rPr lang="ko-KR" altLang="ko-KR" sz="1000" kern="0" dirty="0">
                <a:solidFill>
                  <a:srgbClr val="F8F8F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나루터의</a:t>
            </a:r>
            <a:r>
              <a:rPr lang="ko-KR" altLang="ko-KR" sz="1000" kern="0" dirty="0">
                <a:solidFill>
                  <a:srgbClr val="F8F8F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기능은</a:t>
            </a:r>
            <a:r>
              <a:rPr lang="ko-KR" altLang="ko-KR" sz="1000" kern="0" dirty="0">
                <a:solidFill>
                  <a:srgbClr val="F8F8F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거의</a:t>
            </a:r>
            <a:r>
              <a:rPr lang="ko-KR" altLang="ko-KR" sz="1000" kern="0" dirty="0">
                <a:solidFill>
                  <a:srgbClr val="F8F8F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잃어버렸지만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, 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지금도</a:t>
            </a:r>
            <a:r>
              <a:rPr lang="ko-KR" altLang="ko-KR" sz="1000" kern="0" dirty="0">
                <a:solidFill>
                  <a:srgbClr val="F8F8F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유원지이자</a:t>
            </a:r>
            <a:r>
              <a:rPr lang="ko-KR" altLang="ko-KR" sz="1000" kern="0" dirty="0">
                <a:solidFill>
                  <a:srgbClr val="F8F8F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관광명소로서</a:t>
            </a:r>
            <a:r>
              <a:rPr lang="ko-KR" altLang="ko-KR" sz="1000" kern="0" dirty="0">
                <a:solidFill>
                  <a:srgbClr val="F8F8F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수많은</a:t>
            </a:r>
            <a:r>
              <a:rPr lang="ko-KR" altLang="ko-KR" sz="1000" kern="0" dirty="0">
                <a:solidFill>
                  <a:srgbClr val="F8F8F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관광객들이</a:t>
            </a:r>
            <a:r>
              <a:rPr lang="ko-KR" altLang="ko-KR" sz="1000" kern="0" dirty="0">
                <a:solidFill>
                  <a:srgbClr val="F8F8F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방문하고</a:t>
            </a:r>
            <a:r>
              <a:rPr lang="ko-KR" altLang="ko-KR" sz="1000" kern="0" dirty="0">
                <a:solidFill>
                  <a:srgbClr val="F8F8F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있는</a:t>
            </a:r>
            <a:r>
              <a:rPr lang="ko-KR" altLang="ko-KR" sz="1000" kern="0" dirty="0">
                <a:solidFill>
                  <a:srgbClr val="F8F8F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장소로</a:t>
            </a:r>
            <a:r>
              <a:rPr lang="ko-KR" altLang="ko-KR" sz="1000" kern="0" dirty="0">
                <a:solidFill>
                  <a:srgbClr val="F8F8F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유명하다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.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p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class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"popup_base pop_incheon"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en-US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~</a:t>
            </a:r>
            <a:r>
              <a:rPr lang="ko-KR" altLang="en-US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생략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~</a:t>
            </a:r>
            <a:endParaRPr lang="en-US" altLang="ko-KR" sz="1000" kern="100" dirty="0">
              <a:solidFill>
                <a:srgbClr val="F8F8F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class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"popup_base pop_jeju"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en-US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~</a:t>
            </a:r>
            <a:r>
              <a:rPr lang="ko-KR" altLang="en-US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생략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~</a:t>
            </a:r>
            <a:endParaRPr lang="en-US" altLang="ko-KR" sz="1000" kern="100" dirty="0">
              <a:solidFill>
                <a:srgbClr val="F8F8F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5876" y="1562456"/>
            <a:ext cx="4479278" cy="4531913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968137" y="1648327"/>
            <a:ext cx="4833631" cy="76702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7" name="꺾인 연결선 6"/>
          <p:cNvCxnSpPr>
            <a:stCxn id="6" idx="3"/>
          </p:cNvCxnSpPr>
          <p:nvPr/>
        </p:nvCxnSpPr>
        <p:spPr>
          <a:xfrm>
            <a:off x="5801768" y="2031841"/>
            <a:ext cx="4928986" cy="383514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968137" y="2572294"/>
            <a:ext cx="5683676" cy="106225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/>
          <p:cNvCxnSpPr>
            <a:stCxn id="10" idx="3"/>
          </p:cNvCxnSpPr>
          <p:nvPr/>
        </p:nvCxnSpPr>
        <p:spPr>
          <a:xfrm>
            <a:off x="6651813" y="3103424"/>
            <a:ext cx="1272988" cy="67456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9C362F5-E05D-41C5-E184-191A22E0057F}"/>
              </a:ext>
            </a:extLst>
          </p:cNvPr>
          <p:cNvSpPr txBox="1"/>
          <p:nvPr/>
        </p:nvSpPr>
        <p:spPr>
          <a:xfrm>
            <a:off x="6833914" y="6167034"/>
            <a:ext cx="5286367" cy="373885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버튼을 클릭하면 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과 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-1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을 매개변수로 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changeImg( )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함수 실행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9C362F5-E05D-41C5-E184-191A22E0057F}"/>
              </a:ext>
            </a:extLst>
          </p:cNvPr>
          <p:cNvSpPr txBox="1"/>
          <p:nvPr/>
        </p:nvSpPr>
        <p:spPr>
          <a:xfrm>
            <a:off x="6833915" y="1074293"/>
            <a:ext cx="5286367" cy="415498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x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버튼을 클릭하면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부모의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부모의 부모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 .popup_base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)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를 숨긴다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71704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332506" y="104581"/>
            <a:ext cx="99503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index - </a:t>
            </a:r>
            <a:r>
              <a:rPr lang="ko-KR" altLang="en-US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추천 </a:t>
            </a:r>
            <a:r>
              <a:rPr lang="ko-KR" altLang="en-US" sz="3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여행지 </a:t>
            </a:r>
            <a:r>
              <a:rPr lang="en-US" altLang="ko-KR" sz="3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 js</a:t>
            </a:r>
            <a: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3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en-US" altLang="ko-KR" sz="3600" b="1" dirty="0">
              <a:solidFill>
                <a:schemeClr val="accent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750912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332506" y="1397243"/>
            <a:ext cx="4553259" cy="440120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latinLnBrk="0"/>
            <a:r>
              <a:rPr lang="en-US" altLang="ko-KR" sz="1000" kern="0" dirty="0" err="1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var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count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1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; 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 err="1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var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seoul_img 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document.</a:t>
            </a:r>
            <a:r>
              <a:rPr lang="en-US" altLang="ko-KR" sz="1000" kern="0" dirty="0" err="1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querySelectorAll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".pop_seoul </a:t>
            </a:r>
            <a:r>
              <a:rPr lang="en-US" altLang="ko-KR" sz="1000" kern="0" dirty="0" err="1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img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 err="1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var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incheon_img 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document.</a:t>
            </a:r>
            <a:r>
              <a:rPr lang="en-US" altLang="ko-KR" sz="1000" kern="0" dirty="0" err="1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querySelectorAll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".pop_incheon </a:t>
            </a:r>
            <a:r>
              <a:rPr lang="en-US" altLang="ko-KR" sz="1000" kern="0" dirty="0" err="1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img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 err="1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var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jeju_img 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document.</a:t>
            </a:r>
            <a:r>
              <a:rPr lang="en-US" altLang="ko-KR" sz="1000" kern="0" dirty="0" err="1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querySelectorAll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".pop_jeju </a:t>
            </a:r>
            <a:r>
              <a:rPr lang="en-US" altLang="ko-KR" sz="1000" kern="0" dirty="0" err="1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img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$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(document).</a:t>
            </a:r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ready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function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(){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</a:t>
            </a:r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$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seoul_img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[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0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]).</a:t>
            </a:r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show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();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</a:t>
            </a:r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$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incheon_img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[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0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]).</a:t>
            </a:r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show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();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</a:t>
            </a:r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$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jeju_img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[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0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]).</a:t>
            </a:r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show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();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});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 smtClean="0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function</a:t>
            </a:r>
            <a:r>
              <a:rPr lang="en-US" altLang="ko-KR" sz="1000" kern="0" dirty="0" smtClean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changeImg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>
                <a:solidFill>
                  <a:srgbClr val="FFB4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 {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</a:t>
            </a:r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$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(seoul_img).</a:t>
            </a:r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hide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();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</a:t>
            </a:r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$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(incheon_img).</a:t>
            </a:r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hide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();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</a:t>
            </a:r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$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(jeju_img).</a:t>
            </a:r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hide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();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count 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count 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+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n;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</a:t>
            </a:r>
            <a:r>
              <a:rPr lang="en-US" altLang="ko-KR" sz="1000" kern="0" dirty="0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if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(count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r>
              <a:rPr lang="en-US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seoul_img.</a:t>
            </a:r>
            <a:r>
              <a:rPr lang="en-US" altLang="ko-KR" sz="1000" kern="0" dirty="0" err="1">
                <a:solidFill>
                  <a:srgbClr val="E040FB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length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 { 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count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1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; 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}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</a:t>
            </a:r>
            <a:r>
              <a:rPr lang="en-US" altLang="ko-KR" sz="1000" kern="0" dirty="0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else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if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(count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&lt;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1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 { 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count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seoul_img.</a:t>
            </a:r>
            <a:r>
              <a:rPr lang="en-US" altLang="ko-KR" sz="1000" kern="0" dirty="0" err="1">
                <a:solidFill>
                  <a:srgbClr val="E040FB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length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; 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}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</a:t>
            </a:r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$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seoul_img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[count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-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1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]).</a:t>
            </a:r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fadeIn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"slow"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</a:t>
            </a:r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$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incheon_img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[count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-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1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]).</a:t>
            </a:r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fadeIn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"slow"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</a:t>
            </a:r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$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jeju_img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[count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-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1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]).</a:t>
            </a:r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fadeIn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"slow"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}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>
              <a:spcAft>
                <a:spcPts val="800"/>
              </a:spcAft>
            </a:pPr>
            <a:r>
              <a:rPr lang="en-US" altLang="ko-KR" sz="10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 </a:t>
            </a:r>
            <a:endParaRPr lang="ko-KR" altLang="ko-KR" sz="10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77329" y="3076511"/>
            <a:ext cx="3100977" cy="25533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9C362F5-E05D-41C5-E184-191A22E0057F}"/>
              </a:ext>
            </a:extLst>
          </p:cNvPr>
          <p:cNvSpPr txBox="1"/>
          <p:nvPr/>
        </p:nvSpPr>
        <p:spPr>
          <a:xfrm>
            <a:off x="5084590" y="1045186"/>
            <a:ext cx="6937079" cy="2031325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레이어 팝업의 이미지를 변경하는 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changeImg( ) 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함수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seoul_img, incheon_img, jeju_img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객체의 모든 이미지를 숨긴다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count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값에 매개변수 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n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값을 더한다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 ( </a:t>
            </a:r>
            <a:r>
              <a:rPr lang="en-US" altLang="ko-KR" sz="140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</a:t>
            </a:r>
            <a:r>
              <a:rPr lang="ko-KR" altLang="en-US" sz="140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 </a:t>
            </a:r>
            <a:r>
              <a:rPr lang="en-US" altLang="ko-KR" sz="140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40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이면 다음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으로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sz="140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</a:t>
            </a:r>
            <a:r>
              <a:rPr lang="ko-KR" altLang="en-US" sz="140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 </a:t>
            </a:r>
            <a:r>
              <a:rPr lang="en-US" altLang="ko-KR" sz="140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-1</a:t>
            </a:r>
            <a:r>
              <a:rPr lang="ko-KR" altLang="en-US" sz="140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이면 이전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으로 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count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값이 전체 길이 보다 커지면 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count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값을 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로 설정하여 첫번째 이미지로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count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값이 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보다 작아지면 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count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를 전체 길이로 설정하여 마지막 이미지로 이동</a:t>
            </a:r>
            <a:endParaRPr lang="en-US" altLang="ko-KR" sz="14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각 객체의 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count-1 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번째의 이미지를 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fadeIn(“slow”)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로 나타낸다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9805" y="3232216"/>
            <a:ext cx="3666650" cy="3442447"/>
          </a:xfrm>
          <a:prstGeom prst="rect">
            <a:avLst/>
          </a:prstGeom>
        </p:spPr>
      </p:pic>
      <p:cxnSp>
        <p:nvCxnSpPr>
          <p:cNvPr id="12" name="꺾인 연결선 11"/>
          <p:cNvCxnSpPr>
            <a:stCxn id="9" idx="3"/>
            <a:endCxn id="10" idx="1"/>
          </p:cNvCxnSpPr>
          <p:nvPr/>
        </p:nvCxnSpPr>
        <p:spPr>
          <a:xfrm flipV="1">
            <a:off x="3478306" y="2060849"/>
            <a:ext cx="1606284" cy="2292324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7105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66255" y="6404850"/>
            <a:ext cx="12025745" cy="2327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332506" y="104581"/>
            <a:ext cx="99503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join - </a:t>
            </a:r>
            <a:r>
              <a:rPr lang="ko-KR" altLang="en-US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전체화면</a:t>
            </a:r>
            <a: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3600" b="1" dirty="0">
              <a:solidFill>
                <a:schemeClr val="accent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750912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31744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332506" y="104581"/>
            <a:ext cx="99503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join </a:t>
            </a:r>
            <a:r>
              <a:rPr lang="en-US" altLang="ko-KR" sz="3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3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회원가입 </a:t>
            </a:r>
            <a:r>
              <a:rPr lang="en-US" altLang="ko-KR" sz="3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3600" b="1" dirty="0">
              <a:solidFill>
                <a:schemeClr val="accent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750912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332506" y="1100385"/>
            <a:ext cx="7054412" cy="501675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47FFA0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"sign"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    &lt;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p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  <a:r>
              <a:rPr lang="ko-KR" altLang="en-US" sz="1000" dirty="0">
                <a:solidFill>
                  <a:srgbClr val="F8F8F0"/>
                </a:solidFill>
                <a:latin typeface="Consolas" panose="020B0609020204030204" pitchFamily="49" charset="0"/>
              </a:rPr>
              <a:t>회원 가입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p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    &lt;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h4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&gt;* </a:t>
            </a:r>
            <a:r>
              <a:rPr lang="ko-KR" altLang="en-US" sz="1000" dirty="0">
                <a:solidFill>
                  <a:srgbClr val="F8F8F0"/>
                </a:solidFill>
                <a:latin typeface="Consolas" panose="020B0609020204030204" pitchFamily="49" charset="0"/>
              </a:rPr>
              <a:t>필수사항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h4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    &lt;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form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47FFA0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00" dirty="0" err="1">
                <a:solidFill>
                  <a:srgbClr val="F3FF52"/>
                </a:solidFill>
                <a:latin typeface="Consolas" panose="020B0609020204030204" pitchFamily="49" charset="0"/>
              </a:rPr>
              <a:t>sign_box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47FFA0"/>
                </a:solidFill>
                <a:latin typeface="Consolas" panose="020B0609020204030204" pitchFamily="49" charset="0"/>
              </a:rPr>
              <a:t>method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"post"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47FFA0"/>
                </a:solidFill>
                <a:latin typeface="Consolas" panose="020B0609020204030204" pitchFamily="49" charset="0"/>
              </a:rPr>
              <a:t>action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"login.html"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47FFA0"/>
                </a:solidFill>
                <a:latin typeface="Consolas" panose="020B0609020204030204" pitchFamily="49" charset="0"/>
              </a:rPr>
              <a:t>onsubmit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00" dirty="0">
                <a:solidFill>
                  <a:srgbClr val="DE3CD6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49F571"/>
                </a:solidFill>
                <a:latin typeface="Consolas" panose="020B0609020204030204" pitchFamily="49" charset="0"/>
              </a:rPr>
              <a:t>check_join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()"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        &lt;</a:t>
            </a:r>
            <a:r>
              <a:rPr lang="en-US" altLang="ko-KR" sz="1000" dirty="0" err="1">
                <a:solidFill>
                  <a:srgbClr val="FF3366"/>
                </a:solidFill>
                <a:latin typeface="Consolas" panose="020B0609020204030204" pitchFamily="49" charset="0"/>
              </a:rPr>
              <a:t>ul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            &lt;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li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                &lt;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47FFA0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00" dirty="0" err="1">
                <a:solidFill>
                  <a:srgbClr val="F3FF52"/>
                </a:solidFill>
                <a:latin typeface="Consolas" panose="020B0609020204030204" pitchFamily="49" charset="0"/>
              </a:rPr>
              <a:t>enter_box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&gt;&lt;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label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&gt;&lt;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span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47FFA0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"red"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&gt;*&lt;/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span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  <a:r>
              <a:rPr lang="ko-KR" altLang="en-US" sz="1000" dirty="0">
                <a:solidFill>
                  <a:srgbClr val="F8F8F0"/>
                </a:solidFill>
                <a:latin typeface="Consolas" panose="020B0609020204030204" pitchFamily="49" charset="0"/>
              </a:rPr>
              <a:t>아이디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label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&gt;&lt;/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                &lt;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input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47FFA0"/>
                </a:solidFill>
                <a:latin typeface="Consolas" panose="020B0609020204030204" pitchFamily="49" charset="0"/>
              </a:rPr>
              <a:t>type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"text"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47FFA0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"txt"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47FFA0"/>
                </a:solidFill>
                <a:latin typeface="Consolas" panose="020B0609020204030204" pitchFamily="49" charset="0"/>
              </a:rPr>
              <a:t>placeholder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</a:t>
            </a:r>
            <a:r>
              <a:rPr lang="ko-KR" altLang="en-US" sz="1000" dirty="0">
                <a:solidFill>
                  <a:srgbClr val="F3FF52"/>
                </a:solidFill>
                <a:latin typeface="Consolas" panose="020B0609020204030204" pitchFamily="49" charset="0"/>
              </a:rPr>
              <a:t>아이디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                &lt;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button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47FFA0"/>
                </a:solidFill>
                <a:latin typeface="Consolas" panose="020B0609020204030204" pitchFamily="49" charset="0"/>
              </a:rPr>
              <a:t>type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"button"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47FFA0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"btn"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 err="1">
                <a:solidFill>
                  <a:srgbClr val="47FFA0"/>
                </a:solidFill>
                <a:latin typeface="Consolas" panose="020B0609020204030204" pitchFamily="49" charset="0"/>
              </a:rPr>
              <a:t>onclick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00" dirty="0">
                <a:solidFill>
                  <a:srgbClr val="49F571"/>
                </a:solidFill>
                <a:latin typeface="Consolas" panose="020B0609020204030204" pitchFamily="49" charset="0"/>
              </a:rPr>
              <a:t>overlap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()"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  <a:r>
              <a:rPr lang="ko-KR" altLang="en-US" sz="1000" dirty="0">
                <a:solidFill>
                  <a:srgbClr val="F8F8F0"/>
                </a:solidFill>
                <a:latin typeface="Consolas" panose="020B0609020204030204" pitchFamily="49" charset="0"/>
              </a:rPr>
              <a:t>중복 확인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button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                &lt;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47FFA0"/>
                </a:solidFill>
                <a:latin typeface="Consolas" panose="020B0609020204030204" pitchFamily="49" charset="0"/>
              </a:rPr>
              <a:t>id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"overlap"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&gt;&lt;/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            &lt;/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li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            &lt;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li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                &lt;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47FFA0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00" dirty="0" err="1">
                <a:solidFill>
                  <a:srgbClr val="F3FF52"/>
                </a:solidFill>
                <a:latin typeface="Consolas" panose="020B0609020204030204" pitchFamily="49" charset="0"/>
              </a:rPr>
              <a:t>enter_box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&gt;&lt;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label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&gt;&lt;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span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47FFA0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"red"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&gt;*&lt;/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span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  <a:r>
              <a:rPr lang="ko-KR" altLang="en-US" sz="1000" dirty="0">
                <a:solidFill>
                  <a:srgbClr val="F8F8F0"/>
                </a:solidFill>
                <a:latin typeface="Consolas" panose="020B0609020204030204" pitchFamily="49" charset="0"/>
              </a:rPr>
              <a:t>비밀번호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label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&gt;&lt;/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                &lt;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input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47FFA0"/>
                </a:solidFill>
                <a:latin typeface="Consolas" panose="020B0609020204030204" pitchFamily="49" charset="0"/>
              </a:rPr>
              <a:t>type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"password"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47FFA0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"txt"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47FFA0"/>
                </a:solidFill>
                <a:latin typeface="Consolas" panose="020B0609020204030204" pitchFamily="49" charset="0"/>
              </a:rPr>
              <a:t>placeholder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</a:t>
            </a:r>
            <a:r>
              <a:rPr lang="ko-KR" altLang="en-US" sz="1000" dirty="0">
                <a:solidFill>
                  <a:srgbClr val="F3FF52"/>
                </a:solidFill>
                <a:latin typeface="Consolas" panose="020B0609020204030204" pitchFamily="49" charset="0"/>
              </a:rPr>
              <a:t>비밀번호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            &lt;/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li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            &lt;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li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                &lt;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47FFA0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00" dirty="0" err="1">
                <a:solidFill>
                  <a:srgbClr val="F3FF52"/>
                </a:solidFill>
                <a:latin typeface="Consolas" panose="020B0609020204030204" pitchFamily="49" charset="0"/>
              </a:rPr>
              <a:t>enter_box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&gt;&lt;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label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&gt;&lt;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span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47FFA0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"red"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&gt;*&lt;/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span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  <a:r>
              <a:rPr lang="ko-KR" altLang="en-US" sz="1000" dirty="0">
                <a:solidFill>
                  <a:srgbClr val="F8F8F0"/>
                </a:solidFill>
                <a:latin typeface="Consolas" panose="020B0609020204030204" pitchFamily="49" charset="0"/>
              </a:rPr>
              <a:t>비밀번호 확인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label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&gt;&lt;/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                &lt;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input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47FFA0"/>
                </a:solidFill>
                <a:latin typeface="Consolas" panose="020B0609020204030204" pitchFamily="49" charset="0"/>
              </a:rPr>
              <a:t>type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"password"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47FFA0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"txt"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47FFA0"/>
                </a:solidFill>
                <a:latin typeface="Consolas" panose="020B0609020204030204" pitchFamily="49" charset="0"/>
              </a:rPr>
              <a:t>placeholder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</a:t>
            </a:r>
            <a:r>
              <a:rPr lang="ko-KR" altLang="en-US" sz="1000" dirty="0">
                <a:solidFill>
                  <a:srgbClr val="F3FF52"/>
                </a:solidFill>
                <a:latin typeface="Consolas" panose="020B0609020204030204" pitchFamily="49" charset="0"/>
              </a:rPr>
              <a:t>비밀번호 확인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            &lt;/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li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            &lt;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li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                &lt;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47FFA0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00" dirty="0" err="1">
                <a:solidFill>
                  <a:srgbClr val="F3FF52"/>
                </a:solidFill>
                <a:latin typeface="Consolas" panose="020B0609020204030204" pitchFamily="49" charset="0"/>
              </a:rPr>
              <a:t>enter_box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&gt;&lt;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label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&gt;&lt;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span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47FFA0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"red"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&gt;*&lt;/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span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  <a:r>
              <a:rPr lang="ko-KR" altLang="en-US" sz="1000" dirty="0">
                <a:solidFill>
                  <a:srgbClr val="F8F8F0"/>
                </a:solidFill>
                <a:latin typeface="Consolas" panose="020B0609020204030204" pitchFamily="49" charset="0"/>
              </a:rPr>
              <a:t>이름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label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&gt;&lt;/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                &lt;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input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47FFA0"/>
                </a:solidFill>
                <a:latin typeface="Consolas" panose="020B0609020204030204" pitchFamily="49" charset="0"/>
              </a:rPr>
              <a:t>type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"text"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47FFA0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"txt"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47FFA0"/>
                </a:solidFill>
                <a:latin typeface="Consolas" panose="020B0609020204030204" pitchFamily="49" charset="0"/>
              </a:rPr>
              <a:t>placeholder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</a:t>
            </a:r>
            <a:r>
              <a:rPr lang="ko-KR" altLang="en-US" sz="1000" dirty="0">
                <a:solidFill>
                  <a:srgbClr val="F3FF52"/>
                </a:solidFill>
                <a:latin typeface="Consolas" panose="020B0609020204030204" pitchFamily="49" charset="0"/>
              </a:rPr>
              <a:t>이름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            &lt;/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li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            &lt;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li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                &lt;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47FFA0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00" dirty="0" err="1">
                <a:solidFill>
                  <a:srgbClr val="F3FF52"/>
                </a:solidFill>
                <a:latin typeface="Consolas" panose="020B0609020204030204" pitchFamily="49" charset="0"/>
              </a:rPr>
              <a:t>enter_box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&gt;&lt;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label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&gt;&lt;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span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47FFA0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"red"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&gt;*&lt;/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span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  <a:r>
              <a:rPr lang="ko-KR" altLang="en-US" sz="1000" dirty="0">
                <a:solidFill>
                  <a:srgbClr val="F8F8F0"/>
                </a:solidFill>
                <a:latin typeface="Consolas" panose="020B0609020204030204" pitchFamily="49" charset="0"/>
              </a:rPr>
              <a:t>생년월일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label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&gt;&lt;/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                &lt;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input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47FFA0"/>
                </a:solidFill>
                <a:latin typeface="Consolas" panose="020B0609020204030204" pitchFamily="49" charset="0"/>
              </a:rPr>
              <a:t>type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"text"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47FFA0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"txt"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47FFA0"/>
                </a:solidFill>
                <a:latin typeface="Consolas" panose="020B0609020204030204" pitchFamily="49" charset="0"/>
              </a:rPr>
              <a:t>placeholder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'</a:t>
            </a:r>
            <a:r>
              <a:rPr lang="ko-KR" altLang="en-US" sz="1000" dirty="0">
                <a:solidFill>
                  <a:srgbClr val="F3FF52"/>
                </a:solidFill>
                <a:latin typeface="Consolas" panose="020B0609020204030204" pitchFamily="49" charset="0"/>
              </a:rPr>
              <a:t>생년월일 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6</a:t>
            </a:r>
            <a:r>
              <a:rPr lang="ko-KR" altLang="en-US" sz="1000" dirty="0">
                <a:solidFill>
                  <a:srgbClr val="F3FF52"/>
                </a:solidFill>
                <a:latin typeface="Consolas" panose="020B0609020204030204" pitchFamily="49" charset="0"/>
              </a:rPr>
              <a:t>자리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            &lt;/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li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            &lt;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li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                &lt;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47FFA0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00" dirty="0" err="1">
                <a:solidFill>
                  <a:srgbClr val="F3FF52"/>
                </a:solidFill>
                <a:latin typeface="Consolas" panose="020B0609020204030204" pitchFamily="49" charset="0"/>
              </a:rPr>
              <a:t>enter_box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&gt;&lt;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label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  <a:r>
              <a:rPr lang="ko-KR" altLang="en-US" sz="1000" dirty="0">
                <a:solidFill>
                  <a:srgbClr val="F8F8F0"/>
                </a:solidFill>
                <a:latin typeface="Consolas" panose="020B0609020204030204" pitchFamily="49" charset="0"/>
              </a:rPr>
              <a:t>성별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label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&gt;&lt;/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                &lt;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input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47FFA0"/>
                </a:solidFill>
                <a:latin typeface="Consolas" panose="020B0609020204030204" pitchFamily="49" charset="0"/>
              </a:rPr>
              <a:t>type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"radio"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47FFA0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"check"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47FFA0"/>
                </a:solidFill>
                <a:latin typeface="Consolas" panose="020B0609020204030204" pitchFamily="49" charset="0"/>
              </a:rPr>
              <a:t>name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"gender"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000" dirty="0">
                <a:solidFill>
                  <a:srgbClr val="FFAB40"/>
                </a:solidFill>
                <a:latin typeface="Consolas" panose="020B0609020204030204" pitchFamily="49" charset="0"/>
              </a:rPr>
              <a:t>&amp;</a:t>
            </a:r>
            <a:r>
              <a:rPr lang="en-US" altLang="ko-KR" sz="1000" dirty="0" err="1">
                <a:solidFill>
                  <a:srgbClr val="FFAB40"/>
                </a:solidFill>
                <a:latin typeface="Consolas" panose="020B0609020204030204" pitchFamily="49" charset="0"/>
              </a:rPr>
              <a:t>nbsp</a:t>
            </a:r>
            <a:r>
              <a:rPr lang="en-US" altLang="ko-KR" sz="1000" dirty="0">
                <a:solidFill>
                  <a:srgbClr val="FFAB40"/>
                </a:solidFill>
                <a:latin typeface="Consolas" panose="020B0609020204030204" pitchFamily="49" charset="0"/>
              </a:rPr>
              <a:t>;</a:t>
            </a:r>
            <a:r>
              <a:rPr lang="ko-KR" altLang="en-US" sz="1000" dirty="0">
                <a:solidFill>
                  <a:srgbClr val="F8F8F0"/>
                </a:solidFill>
                <a:latin typeface="Consolas" panose="020B0609020204030204" pitchFamily="49" charset="0"/>
              </a:rPr>
              <a:t>남</a:t>
            </a:r>
            <a:r>
              <a:rPr lang="en-US" altLang="ko-KR" sz="1000" dirty="0">
                <a:solidFill>
                  <a:srgbClr val="FFAB40"/>
                </a:solidFill>
                <a:latin typeface="Consolas" panose="020B0609020204030204" pitchFamily="49" charset="0"/>
              </a:rPr>
              <a:t>&amp;</a:t>
            </a:r>
            <a:r>
              <a:rPr lang="en-US" altLang="ko-KR" sz="1000" dirty="0" err="1">
                <a:solidFill>
                  <a:srgbClr val="FFAB40"/>
                </a:solidFill>
                <a:latin typeface="Consolas" panose="020B0609020204030204" pitchFamily="49" charset="0"/>
              </a:rPr>
              <a:t>nbsp</a:t>
            </a:r>
            <a:r>
              <a:rPr lang="en-US" altLang="ko-KR" sz="1000" dirty="0">
                <a:solidFill>
                  <a:srgbClr val="FFAB40"/>
                </a:solidFill>
                <a:latin typeface="Consolas" panose="020B0609020204030204" pitchFamily="49" charset="0"/>
              </a:rPr>
              <a:t>;</a:t>
            </a:r>
            <a:endParaRPr lang="en-US" altLang="ko-KR" sz="1000" dirty="0">
              <a:solidFill>
                <a:srgbClr val="F8F8F0"/>
              </a:solidFill>
              <a:latin typeface="Consolas" panose="020B0609020204030204" pitchFamily="49" charset="0"/>
            </a:endParaRPr>
          </a:p>
          <a:p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                &lt;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input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47FFA0"/>
                </a:solidFill>
                <a:latin typeface="Consolas" panose="020B0609020204030204" pitchFamily="49" charset="0"/>
              </a:rPr>
              <a:t>type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"radio"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47FFA0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"check"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47FFA0"/>
                </a:solidFill>
                <a:latin typeface="Consolas" panose="020B0609020204030204" pitchFamily="49" charset="0"/>
              </a:rPr>
              <a:t>name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"gender"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000" dirty="0">
                <a:solidFill>
                  <a:srgbClr val="FFAB40"/>
                </a:solidFill>
                <a:latin typeface="Consolas" panose="020B0609020204030204" pitchFamily="49" charset="0"/>
              </a:rPr>
              <a:t>&amp;</a:t>
            </a:r>
            <a:r>
              <a:rPr lang="en-US" altLang="ko-KR" sz="1000" dirty="0" err="1">
                <a:solidFill>
                  <a:srgbClr val="FFAB40"/>
                </a:solidFill>
                <a:latin typeface="Consolas" panose="020B0609020204030204" pitchFamily="49" charset="0"/>
              </a:rPr>
              <a:t>nbsp</a:t>
            </a:r>
            <a:r>
              <a:rPr lang="en-US" altLang="ko-KR" sz="1000" dirty="0">
                <a:solidFill>
                  <a:srgbClr val="FFAB40"/>
                </a:solidFill>
                <a:latin typeface="Consolas" panose="020B0609020204030204" pitchFamily="49" charset="0"/>
              </a:rPr>
              <a:t>;</a:t>
            </a:r>
            <a:r>
              <a:rPr lang="ko-KR" altLang="en-US" sz="1000" dirty="0">
                <a:solidFill>
                  <a:srgbClr val="F8F8F0"/>
                </a:solidFill>
                <a:latin typeface="Consolas" panose="020B0609020204030204" pitchFamily="49" charset="0"/>
              </a:rPr>
              <a:t>여</a:t>
            </a:r>
          </a:p>
          <a:p>
            <a:r>
              <a:rPr lang="ko-KR" altLang="en-US" sz="1000" dirty="0">
                <a:solidFill>
                  <a:srgbClr val="F8F8F0"/>
                </a:solidFill>
                <a:latin typeface="Consolas" panose="020B0609020204030204" pitchFamily="49" charset="0"/>
              </a:rPr>
              <a:t>            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li</a:t>
            </a:r>
            <a:r>
              <a:rPr lang="en-US" altLang="ko-KR" sz="1000" dirty="0" smtClean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  <a:endParaRPr lang="en-US" altLang="ko-KR" sz="1000" dirty="0">
              <a:solidFill>
                <a:srgbClr val="F8F8F0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930536" y="1541915"/>
            <a:ext cx="2223299" cy="28608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/>
          <p:cNvCxnSpPr>
            <a:stCxn id="9" idx="3"/>
            <a:endCxn id="11" idx="1"/>
          </p:cNvCxnSpPr>
          <p:nvPr/>
        </p:nvCxnSpPr>
        <p:spPr>
          <a:xfrm flipV="1">
            <a:off x="7153835" y="1684052"/>
            <a:ext cx="472305" cy="90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B9C362F5-E05D-41C5-E184-191A22E0057F}"/>
              </a:ext>
            </a:extLst>
          </p:cNvPr>
          <p:cNvSpPr txBox="1"/>
          <p:nvPr/>
        </p:nvSpPr>
        <p:spPr>
          <a:xfrm>
            <a:off x="7626140" y="1153137"/>
            <a:ext cx="4358808" cy="1061829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check_join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함수의 출력 값에 따라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onsubmit=“return false” 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이면 제출이 아예 안되고</a:t>
            </a:r>
            <a:endParaRPr lang="en-US" altLang="ko-KR" sz="14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onsubmit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=“return 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true” 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가 되면 제출되도록 한다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3881667" y="2356253"/>
            <a:ext cx="2008146" cy="17099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5458" y="2650055"/>
            <a:ext cx="4520172" cy="2959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0405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66255" y="6404850"/>
            <a:ext cx="12025745" cy="2327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332508" y="99687"/>
            <a:ext cx="99503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목차</a:t>
            </a:r>
            <a:endParaRPr lang="en-US" altLang="ko-KR" sz="3600" b="1" dirty="0">
              <a:solidFill>
                <a:schemeClr val="accent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750912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7CD5801-9E85-C3BB-E805-7270726558E6}"/>
              </a:ext>
            </a:extLst>
          </p:cNvPr>
          <p:cNvSpPr txBox="1"/>
          <p:nvPr/>
        </p:nvSpPr>
        <p:spPr>
          <a:xfrm>
            <a:off x="1049683" y="755807"/>
            <a:ext cx="5046317" cy="5560946"/>
          </a:xfrm>
          <a:prstGeom prst="rect">
            <a:avLst/>
          </a:prstGeom>
          <a:noFill/>
        </p:spPr>
        <p:txBody>
          <a:bodyPr wrap="square" numCol="1" spcCol="180000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관계도 </a:t>
            </a:r>
            <a:endParaRPr lang="en-US" altLang="ko-KR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유스케이스</a:t>
            </a:r>
            <a:endParaRPr lang="en-US" altLang="ko-KR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index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join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login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board_main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board_write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board_read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board_modify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location</a:t>
            </a:r>
          </a:p>
        </p:txBody>
      </p:sp>
    </p:spTree>
    <p:extLst>
      <p:ext uri="{BB962C8B-B14F-4D97-AF65-F5344CB8AC3E}">
        <p14:creationId xmlns:p14="http://schemas.microsoft.com/office/powerpoint/2010/main" val="25701001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332506" y="104581"/>
            <a:ext cx="99503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join </a:t>
            </a:r>
            <a:r>
              <a:rPr lang="en-US" altLang="ko-KR" sz="3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3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회원가입 </a:t>
            </a:r>
            <a:r>
              <a:rPr lang="en-US" altLang="ko-KR" sz="3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3600" b="1" dirty="0">
              <a:solidFill>
                <a:schemeClr val="accent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750912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332506" y="975902"/>
            <a:ext cx="6848223" cy="563231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            &lt;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li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                &lt;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47FFA0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00" dirty="0" err="1">
                <a:solidFill>
                  <a:srgbClr val="F3FF52"/>
                </a:solidFill>
                <a:latin typeface="Consolas" panose="020B0609020204030204" pitchFamily="49" charset="0"/>
              </a:rPr>
              <a:t>enter_box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&gt;&lt;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label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&gt;&lt;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span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47FFA0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"red"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&gt;*&lt;/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span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  <a:r>
              <a:rPr lang="ko-KR" altLang="en-US" sz="1000" dirty="0">
                <a:solidFill>
                  <a:srgbClr val="F8F8F0"/>
                </a:solidFill>
                <a:latin typeface="Consolas" panose="020B0609020204030204" pitchFamily="49" charset="0"/>
              </a:rPr>
              <a:t>전화번호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label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&gt;&lt;/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                &lt;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input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47FFA0"/>
                </a:solidFill>
                <a:latin typeface="Consolas" panose="020B0609020204030204" pitchFamily="49" charset="0"/>
              </a:rPr>
              <a:t>type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"text"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47FFA0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"txt"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47FFA0"/>
                </a:solidFill>
                <a:latin typeface="Consolas" panose="020B0609020204030204" pitchFamily="49" charset="0"/>
              </a:rPr>
              <a:t>placeholder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'</a:t>
            </a:r>
            <a:r>
              <a:rPr lang="ko-KR" altLang="en-US" sz="1000" dirty="0">
                <a:solidFill>
                  <a:srgbClr val="F3FF52"/>
                </a:solidFill>
                <a:latin typeface="Consolas" panose="020B0609020204030204" pitchFamily="49" charset="0"/>
              </a:rPr>
              <a:t>전화번호 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"-" </a:t>
            </a:r>
            <a:r>
              <a:rPr lang="ko-KR" altLang="en-US" sz="1000" dirty="0">
                <a:solidFill>
                  <a:srgbClr val="F3FF52"/>
                </a:solidFill>
                <a:latin typeface="Consolas" panose="020B0609020204030204" pitchFamily="49" charset="0"/>
              </a:rPr>
              <a:t>없이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                &lt;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button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47FFA0"/>
                </a:solidFill>
                <a:latin typeface="Consolas" panose="020B0609020204030204" pitchFamily="49" charset="0"/>
              </a:rPr>
              <a:t>type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"button"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47FFA0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"btn"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 err="1">
                <a:solidFill>
                  <a:srgbClr val="47FFA0"/>
                </a:solidFill>
                <a:latin typeface="Consolas" panose="020B0609020204030204" pitchFamily="49" charset="0"/>
              </a:rPr>
              <a:t>onclick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00" dirty="0">
                <a:solidFill>
                  <a:srgbClr val="49F571"/>
                </a:solidFill>
                <a:latin typeface="Consolas" panose="020B0609020204030204" pitchFamily="49" charset="0"/>
              </a:rPr>
              <a:t>send_number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()"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  <a:r>
              <a:rPr lang="ko-KR" altLang="en-US" sz="1000" dirty="0">
                <a:solidFill>
                  <a:srgbClr val="F8F8F0"/>
                </a:solidFill>
                <a:latin typeface="Consolas" panose="020B0609020204030204" pitchFamily="49" charset="0"/>
              </a:rPr>
              <a:t>인증번호 전송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button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                &lt;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47FFA0"/>
                </a:solidFill>
                <a:latin typeface="Consolas" panose="020B0609020204030204" pitchFamily="49" charset="0"/>
              </a:rPr>
              <a:t>id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"timer"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&gt;&lt;/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            &lt;/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li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            &lt;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li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                &lt;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47FFA0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00" dirty="0" err="1">
                <a:solidFill>
                  <a:srgbClr val="F3FF52"/>
                </a:solidFill>
                <a:latin typeface="Consolas" panose="020B0609020204030204" pitchFamily="49" charset="0"/>
              </a:rPr>
              <a:t>enter_box</a:t>
            </a:r>
            <a:r>
              <a:rPr lang="en-US" altLang="ko-KR" sz="1000" dirty="0" smtClean="0">
                <a:solidFill>
                  <a:srgbClr val="F3FF52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00" dirty="0" smtClean="0">
                <a:solidFill>
                  <a:srgbClr val="F8F8F0"/>
                </a:solidFill>
                <a:latin typeface="Consolas" panose="020B0609020204030204" pitchFamily="49" charset="0"/>
              </a:rPr>
              <a:t>&gt;&lt;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label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&gt;&lt;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span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47FFA0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"red"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&gt;*&lt;/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span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  <a:r>
              <a:rPr lang="ko-KR" altLang="en-US" sz="1000" dirty="0">
                <a:solidFill>
                  <a:srgbClr val="F8F8F0"/>
                </a:solidFill>
                <a:latin typeface="Consolas" panose="020B0609020204030204" pitchFamily="49" charset="0"/>
              </a:rPr>
              <a:t>인증번호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label</a:t>
            </a:r>
            <a:r>
              <a:rPr lang="en-US" altLang="ko-KR" sz="1000" dirty="0" smtClean="0">
                <a:solidFill>
                  <a:srgbClr val="F8F8F0"/>
                </a:solidFill>
                <a:latin typeface="Consolas" panose="020B0609020204030204" pitchFamily="49" charset="0"/>
              </a:rPr>
              <a:t>&gt;&lt;/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                &lt;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input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47FFA0"/>
                </a:solidFill>
                <a:latin typeface="Consolas" panose="020B0609020204030204" pitchFamily="49" charset="0"/>
              </a:rPr>
              <a:t>type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"text"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47FFA0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"txt"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47FFA0"/>
                </a:solidFill>
                <a:latin typeface="Consolas" panose="020B0609020204030204" pitchFamily="49" charset="0"/>
              </a:rPr>
              <a:t>placeholder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</a:t>
            </a:r>
            <a:r>
              <a:rPr lang="ko-KR" altLang="en-US" sz="1000" dirty="0">
                <a:solidFill>
                  <a:srgbClr val="F3FF52"/>
                </a:solidFill>
                <a:latin typeface="Consolas" panose="020B0609020204030204" pitchFamily="49" charset="0"/>
              </a:rPr>
              <a:t>인증번호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                &lt;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button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47FFA0"/>
                </a:solidFill>
                <a:latin typeface="Consolas" panose="020B0609020204030204" pitchFamily="49" charset="0"/>
              </a:rPr>
              <a:t>type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"button"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47FFA0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"btn"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 err="1">
                <a:solidFill>
                  <a:srgbClr val="47FFA0"/>
                </a:solidFill>
                <a:latin typeface="Consolas" panose="020B0609020204030204" pitchFamily="49" charset="0"/>
              </a:rPr>
              <a:t>onclick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00" dirty="0">
                <a:solidFill>
                  <a:srgbClr val="49F571"/>
                </a:solidFill>
                <a:latin typeface="Consolas" panose="020B0609020204030204" pitchFamily="49" charset="0"/>
              </a:rPr>
              <a:t>confirm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()"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  <a:r>
              <a:rPr lang="ko-KR" altLang="en-US" sz="1000" dirty="0">
                <a:solidFill>
                  <a:srgbClr val="F8F8F0"/>
                </a:solidFill>
                <a:latin typeface="Consolas" panose="020B0609020204030204" pitchFamily="49" charset="0"/>
              </a:rPr>
              <a:t>인증번호 확인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button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            &lt;/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li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            &lt;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li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                &lt;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47FFA0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00" dirty="0" err="1">
                <a:solidFill>
                  <a:srgbClr val="F3FF52"/>
                </a:solidFill>
                <a:latin typeface="Consolas" panose="020B0609020204030204" pitchFamily="49" charset="0"/>
              </a:rPr>
              <a:t>enter_box</a:t>
            </a:r>
            <a:r>
              <a:rPr lang="en-US" altLang="ko-KR" sz="1000" dirty="0" smtClean="0">
                <a:solidFill>
                  <a:srgbClr val="F3FF52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00" dirty="0" smtClean="0">
                <a:solidFill>
                  <a:srgbClr val="F8F8F0"/>
                </a:solidFill>
                <a:latin typeface="Consolas" panose="020B0609020204030204" pitchFamily="49" charset="0"/>
              </a:rPr>
              <a:t>&gt;&lt;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label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  <a:r>
              <a:rPr lang="ko-KR" altLang="en-US" sz="1000" dirty="0">
                <a:solidFill>
                  <a:srgbClr val="F8F8F0"/>
                </a:solidFill>
                <a:latin typeface="Consolas" panose="020B0609020204030204" pitchFamily="49" charset="0"/>
              </a:rPr>
              <a:t>이메일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label</a:t>
            </a:r>
            <a:r>
              <a:rPr lang="en-US" altLang="ko-KR" sz="1000" dirty="0" smtClean="0">
                <a:solidFill>
                  <a:srgbClr val="F8F8F0"/>
                </a:solidFill>
                <a:latin typeface="Consolas" panose="020B0609020204030204" pitchFamily="49" charset="0"/>
              </a:rPr>
              <a:t>&gt;&lt;/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                &lt;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input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47FFA0"/>
                </a:solidFill>
                <a:latin typeface="Consolas" panose="020B0609020204030204" pitchFamily="49" charset="0"/>
              </a:rPr>
              <a:t>type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"text"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47FFA0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"txt"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47FFA0"/>
                </a:solidFill>
                <a:latin typeface="Consolas" panose="020B0609020204030204" pitchFamily="49" charset="0"/>
              </a:rPr>
              <a:t>placeholder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</a:t>
            </a:r>
            <a:r>
              <a:rPr lang="ko-KR" altLang="en-US" sz="1000" dirty="0">
                <a:solidFill>
                  <a:srgbClr val="F3FF52"/>
                </a:solidFill>
                <a:latin typeface="Consolas" panose="020B0609020204030204" pitchFamily="49" charset="0"/>
              </a:rPr>
              <a:t>이메일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</a:t>
            </a:r>
            <a:r>
              <a:rPr lang="ko-KR" altLang="en-US" sz="1000" dirty="0">
                <a:solidFill>
                  <a:srgbClr val="F8F8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000" dirty="0">
                <a:solidFill>
                  <a:srgbClr val="FFAB40"/>
                </a:solidFill>
                <a:latin typeface="Consolas" panose="020B0609020204030204" pitchFamily="49" charset="0"/>
              </a:rPr>
              <a:t>&amp;</a:t>
            </a:r>
            <a:r>
              <a:rPr lang="en-US" altLang="ko-KR" sz="1000" dirty="0" err="1">
                <a:solidFill>
                  <a:srgbClr val="FFAB40"/>
                </a:solidFill>
                <a:latin typeface="Consolas" panose="020B0609020204030204" pitchFamily="49" charset="0"/>
              </a:rPr>
              <a:t>nbsp</a:t>
            </a:r>
            <a:r>
              <a:rPr lang="en-US" altLang="ko-KR" sz="1000" dirty="0">
                <a:solidFill>
                  <a:srgbClr val="FFAB40"/>
                </a:solidFill>
                <a:latin typeface="Consolas" panose="020B0609020204030204" pitchFamily="49" charset="0"/>
              </a:rPr>
              <a:t>;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@</a:t>
            </a:r>
            <a:r>
              <a:rPr lang="en-US" altLang="ko-KR" sz="1000" dirty="0">
                <a:solidFill>
                  <a:srgbClr val="FFAB40"/>
                </a:solidFill>
                <a:latin typeface="Consolas" panose="020B0609020204030204" pitchFamily="49" charset="0"/>
              </a:rPr>
              <a:t>&amp;</a:t>
            </a:r>
            <a:r>
              <a:rPr lang="en-US" altLang="ko-KR" sz="1000" dirty="0" err="1">
                <a:solidFill>
                  <a:srgbClr val="FFAB40"/>
                </a:solidFill>
                <a:latin typeface="Consolas" panose="020B0609020204030204" pitchFamily="49" charset="0"/>
              </a:rPr>
              <a:t>nbsp</a:t>
            </a:r>
            <a:r>
              <a:rPr lang="en-US" altLang="ko-KR" sz="1000" dirty="0">
                <a:solidFill>
                  <a:srgbClr val="FFAB40"/>
                </a:solidFill>
                <a:latin typeface="Consolas" panose="020B0609020204030204" pitchFamily="49" charset="0"/>
              </a:rPr>
              <a:t>;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                &lt;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input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47FFA0"/>
                </a:solidFill>
                <a:latin typeface="Consolas" panose="020B0609020204030204" pitchFamily="49" charset="0"/>
              </a:rPr>
              <a:t>type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"text"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47FFA0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"txt"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47FFA0"/>
                </a:solidFill>
                <a:latin typeface="Consolas" panose="020B0609020204030204" pitchFamily="49" charset="0"/>
              </a:rPr>
              <a:t>placeholder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</a:t>
            </a:r>
            <a:r>
              <a:rPr lang="ko-KR" altLang="en-US" sz="1000" dirty="0">
                <a:solidFill>
                  <a:srgbClr val="F3FF52"/>
                </a:solidFill>
                <a:latin typeface="Consolas" panose="020B0609020204030204" pitchFamily="49" charset="0"/>
              </a:rPr>
              <a:t>직접 입력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 </a:t>
            </a:r>
          </a:p>
          <a:p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                &lt;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select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47FFA0"/>
                </a:solidFill>
                <a:latin typeface="Consolas" panose="020B0609020204030204" pitchFamily="49" charset="0"/>
              </a:rPr>
              <a:t>name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""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47FFA0"/>
                </a:solidFill>
                <a:latin typeface="Consolas" panose="020B0609020204030204" pitchFamily="49" charset="0"/>
              </a:rPr>
              <a:t>id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""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47FFA0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"select"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                    &lt;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option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47FFA0"/>
                </a:solidFill>
                <a:latin typeface="Consolas" panose="020B0609020204030204" pitchFamily="49" charset="0"/>
              </a:rPr>
              <a:t>value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</a:t>
            </a:r>
            <a:r>
              <a:rPr lang="ko-KR" altLang="en-US" sz="1000" dirty="0">
                <a:solidFill>
                  <a:srgbClr val="F3FF52"/>
                </a:solidFill>
                <a:latin typeface="Consolas" panose="020B0609020204030204" pitchFamily="49" charset="0"/>
              </a:rPr>
              <a:t>직접입력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</a:t>
            </a:r>
            <a:r>
              <a:rPr lang="ko-KR" altLang="en-US" sz="1000" dirty="0">
                <a:solidFill>
                  <a:srgbClr val="F8F8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47FFA0"/>
                </a:solidFill>
                <a:latin typeface="Consolas" panose="020B0609020204030204" pitchFamily="49" charset="0"/>
              </a:rPr>
              <a:t>selected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  <a:r>
              <a:rPr lang="ko-KR" altLang="en-US" sz="1000" dirty="0">
                <a:solidFill>
                  <a:srgbClr val="F8F8F0"/>
                </a:solidFill>
                <a:latin typeface="Consolas" panose="020B0609020204030204" pitchFamily="49" charset="0"/>
              </a:rPr>
              <a:t>직접입력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option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                    &lt;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option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47FFA0"/>
                </a:solidFill>
                <a:latin typeface="Consolas" panose="020B0609020204030204" pitchFamily="49" charset="0"/>
              </a:rPr>
              <a:t>value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"naver.com"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&gt;naver.com&lt;/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option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                    &lt;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option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47FFA0"/>
                </a:solidFill>
                <a:latin typeface="Consolas" panose="020B0609020204030204" pitchFamily="49" charset="0"/>
              </a:rPr>
              <a:t>value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"gmail.com"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&gt;gmail.com&lt;/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option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                    &lt;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option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47FFA0"/>
                </a:solidFill>
                <a:latin typeface="Consolas" panose="020B0609020204030204" pitchFamily="49" charset="0"/>
              </a:rPr>
              <a:t>value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"daum.net"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&gt;daum.net&lt;/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option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                &lt;/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select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                </a:t>
            </a:r>
          </a:p>
          <a:p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            &lt;/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li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            &lt;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li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                &lt;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label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47FFA0"/>
                </a:solidFill>
                <a:latin typeface="Consolas" panose="020B0609020204030204" pitchFamily="49" charset="0"/>
              </a:rPr>
              <a:t>for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"check1"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&gt;&lt;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span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47FFA0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"red"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&gt;*&lt;/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span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  <a:r>
              <a:rPr lang="ko-KR" altLang="en-US" sz="1000" dirty="0">
                <a:solidFill>
                  <a:srgbClr val="F8F8F0"/>
                </a:solidFill>
                <a:latin typeface="Consolas" panose="020B0609020204030204" pitchFamily="49" charset="0"/>
              </a:rPr>
              <a:t>개인정보 </a:t>
            </a:r>
            <a:r>
              <a:rPr lang="ko-KR" altLang="en-US" sz="1000" dirty="0" err="1">
                <a:solidFill>
                  <a:srgbClr val="F8F8F0"/>
                </a:solidFill>
                <a:latin typeface="Consolas" panose="020B0609020204030204" pitchFamily="49" charset="0"/>
              </a:rPr>
              <a:t>수집동의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label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                &lt;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input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47FFA0"/>
                </a:solidFill>
                <a:latin typeface="Consolas" panose="020B0609020204030204" pitchFamily="49" charset="0"/>
              </a:rPr>
              <a:t>type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"checkbox"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47FFA0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"check"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47FFA0"/>
                </a:solidFill>
                <a:latin typeface="Consolas" panose="020B0609020204030204" pitchFamily="49" charset="0"/>
              </a:rPr>
              <a:t>id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"check1"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000" dirty="0">
                <a:solidFill>
                  <a:srgbClr val="FFAB40"/>
                </a:solidFill>
                <a:latin typeface="Consolas" panose="020B0609020204030204" pitchFamily="49" charset="0"/>
              </a:rPr>
              <a:t>&amp;</a:t>
            </a:r>
            <a:r>
              <a:rPr lang="en-US" altLang="ko-KR" sz="1000" dirty="0" err="1">
                <a:solidFill>
                  <a:srgbClr val="FFAB40"/>
                </a:solidFill>
                <a:latin typeface="Consolas" panose="020B0609020204030204" pitchFamily="49" charset="0"/>
              </a:rPr>
              <a:t>nbsp</a:t>
            </a:r>
            <a:r>
              <a:rPr lang="en-US" altLang="ko-KR" sz="1000" dirty="0" smtClean="0">
                <a:solidFill>
                  <a:srgbClr val="FFAB40"/>
                </a:solidFill>
                <a:latin typeface="Consolas" panose="020B0609020204030204" pitchFamily="49" charset="0"/>
              </a:rPr>
              <a:t>;</a:t>
            </a:r>
          </a:p>
          <a:p>
            <a:endParaRPr lang="en-US" altLang="ko-KR" sz="1000" dirty="0">
              <a:solidFill>
                <a:srgbClr val="F8F8F0"/>
              </a:solidFill>
              <a:latin typeface="Consolas" panose="020B0609020204030204" pitchFamily="49" charset="0"/>
            </a:endParaRPr>
          </a:p>
          <a:p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                &lt;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label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47FFA0"/>
                </a:solidFill>
                <a:latin typeface="Consolas" panose="020B0609020204030204" pitchFamily="49" charset="0"/>
              </a:rPr>
              <a:t>for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"check2"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&gt;Email </a:t>
            </a:r>
            <a:r>
              <a:rPr lang="ko-KR" altLang="en-US" sz="1000" dirty="0" err="1">
                <a:solidFill>
                  <a:srgbClr val="F8F8F0"/>
                </a:solidFill>
                <a:latin typeface="Consolas" panose="020B0609020204030204" pitchFamily="49" charset="0"/>
              </a:rPr>
              <a:t>수신동의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label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                &lt;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input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47FFA0"/>
                </a:solidFill>
                <a:latin typeface="Consolas" panose="020B0609020204030204" pitchFamily="49" charset="0"/>
              </a:rPr>
              <a:t>type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"checkbox"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47FFA0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"check"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47FFA0"/>
                </a:solidFill>
                <a:latin typeface="Consolas" panose="020B0609020204030204" pitchFamily="49" charset="0"/>
              </a:rPr>
              <a:t>id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"check2"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000" dirty="0">
                <a:solidFill>
                  <a:srgbClr val="FFAB40"/>
                </a:solidFill>
                <a:latin typeface="Consolas" panose="020B0609020204030204" pitchFamily="49" charset="0"/>
              </a:rPr>
              <a:t>&amp;</a:t>
            </a:r>
            <a:r>
              <a:rPr lang="en-US" altLang="ko-KR" sz="1000" dirty="0" err="1">
                <a:solidFill>
                  <a:srgbClr val="FFAB40"/>
                </a:solidFill>
                <a:latin typeface="Consolas" panose="020B0609020204030204" pitchFamily="49" charset="0"/>
              </a:rPr>
              <a:t>nbsp</a:t>
            </a:r>
            <a:r>
              <a:rPr lang="en-US" altLang="ko-KR" sz="1000" dirty="0" smtClean="0">
                <a:solidFill>
                  <a:srgbClr val="FFAB40"/>
                </a:solidFill>
                <a:latin typeface="Consolas" panose="020B0609020204030204" pitchFamily="49" charset="0"/>
              </a:rPr>
              <a:t>;</a:t>
            </a:r>
          </a:p>
          <a:p>
            <a:endParaRPr lang="en-US" altLang="ko-KR" sz="1000" dirty="0">
              <a:solidFill>
                <a:srgbClr val="F8F8F0"/>
              </a:solidFill>
              <a:latin typeface="Consolas" panose="020B0609020204030204" pitchFamily="49" charset="0"/>
            </a:endParaRPr>
          </a:p>
          <a:p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                &lt;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label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47FFA0"/>
                </a:solidFill>
                <a:latin typeface="Consolas" panose="020B0609020204030204" pitchFamily="49" charset="0"/>
              </a:rPr>
              <a:t>for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"check3"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&gt;SNS </a:t>
            </a:r>
            <a:r>
              <a:rPr lang="ko-KR" altLang="en-US" sz="1000" dirty="0" err="1">
                <a:solidFill>
                  <a:srgbClr val="F8F8F0"/>
                </a:solidFill>
                <a:latin typeface="Consolas" panose="020B0609020204030204" pitchFamily="49" charset="0"/>
              </a:rPr>
              <a:t>수신동의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label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 </a:t>
            </a:r>
          </a:p>
          <a:p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                &lt;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input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47FFA0"/>
                </a:solidFill>
                <a:latin typeface="Consolas" panose="020B0609020204030204" pitchFamily="49" charset="0"/>
              </a:rPr>
              <a:t>type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"checkbox"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47FFA0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"check"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47FFA0"/>
                </a:solidFill>
                <a:latin typeface="Consolas" panose="020B0609020204030204" pitchFamily="49" charset="0"/>
              </a:rPr>
              <a:t>id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"check3"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            &lt;/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li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        &lt;/</a:t>
            </a:r>
            <a:r>
              <a:rPr lang="en-US" altLang="ko-KR" sz="1000" dirty="0" err="1">
                <a:solidFill>
                  <a:srgbClr val="FF3366"/>
                </a:solidFill>
                <a:latin typeface="Consolas" panose="020B0609020204030204" pitchFamily="49" charset="0"/>
              </a:rPr>
              <a:t>ul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        &lt;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input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47FFA0"/>
                </a:solidFill>
                <a:latin typeface="Consolas" panose="020B0609020204030204" pitchFamily="49" charset="0"/>
              </a:rPr>
              <a:t>type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"submit"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47FFA0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"submit"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47FFA0"/>
                </a:solidFill>
                <a:latin typeface="Consolas" panose="020B0609020204030204" pitchFamily="49" charset="0"/>
              </a:rPr>
              <a:t>value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</a:t>
            </a:r>
            <a:r>
              <a:rPr lang="ko-KR" altLang="en-US" sz="1000" dirty="0">
                <a:solidFill>
                  <a:srgbClr val="F3FF52"/>
                </a:solidFill>
                <a:latin typeface="Consolas" panose="020B0609020204030204" pitchFamily="49" charset="0"/>
              </a:rPr>
              <a:t>가입완료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</a:t>
            </a:r>
            <a:r>
              <a:rPr lang="ko-KR" altLang="en-US" sz="1000" dirty="0">
                <a:solidFill>
                  <a:srgbClr val="F8F8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 err="1">
                <a:solidFill>
                  <a:srgbClr val="47FFA0"/>
                </a:solidFill>
                <a:latin typeface="Consolas" panose="020B0609020204030204" pitchFamily="49" charset="0"/>
              </a:rPr>
              <a:t>onclick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00" dirty="0">
                <a:solidFill>
                  <a:srgbClr val="49F571"/>
                </a:solidFill>
                <a:latin typeface="Consolas" panose="020B0609020204030204" pitchFamily="49" charset="0"/>
              </a:rPr>
              <a:t>join_info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()"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    &lt;/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form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  <a:endParaRPr lang="en-US" altLang="ko-KR" sz="1000" b="0" dirty="0">
              <a:solidFill>
                <a:srgbClr val="F8F8F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881667" y="1476970"/>
            <a:ext cx="2554992" cy="1725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899568" y="2389634"/>
            <a:ext cx="2259185" cy="17427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3971365" y="6042212"/>
            <a:ext cx="2124635" cy="17929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9097" y="2754954"/>
            <a:ext cx="4699467" cy="2074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9868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332506" y="104581"/>
            <a:ext cx="99503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join </a:t>
            </a:r>
            <a:r>
              <a:rPr lang="en-US" altLang="ko-KR" sz="3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3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회원가입 </a:t>
            </a:r>
            <a:r>
              <a:rPr lang="en-US" altLang="ko-KR" sz="3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 js ) </a:t>
            </a:r>
            <a:endParaRPr lang="en-US" altLang="ko-KR" sz="3600" b="1" dirty="0">
              <a:solidFill>
                <a:schemeClr val="accent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750912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332506" y="909091"/>
            <a:ext cx="5306294" cy="5632311"/>
          </a:xfrm>
          <a:prstGeom prst="rect">
            <a:avLst/>
          </a:prstGeom>
          <a:solidFill>
            <a:schemeClr val="tx1"/>
          </a:solidFill>
        </p:spPr>
        <p:txBody>
          <a:bodyPr wrap="square" numCol="1">
            <a:spAutoFit/>
          </a:bodyPr>
          <a:lstStyle/>
          <a:p>
            <a:pPr latinLnBrk="0"/>
            <a:r>
              <a:rPr lang="en-US" altLang="ko-KR" sz="1000" kern="0" dirty="0" err="1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var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txt 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document.</a:t>
            </a:r>
            <a:r>
              <a:rPr lang="en-US" altLang="ko-KR" sz="1000" kern="0" dirty="0" err="1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getElementsByClassName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"txt"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 err="1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var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check 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document.</a:t>
            </a:r>
            <a:r>
              <a:rPr lang="en-US" altLang="ko-KR" sz="1000" kern="0" dirty="0" err="1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getElementById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"check1"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function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check_join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() </a:t>
            </a:r>
            <a:r>
              <a:rPr lang="en-US" altLang="ko-KR" sz="1000" kern="0" dirty="0" smtClean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{</a:t>
            </a:r>
            <a:endParaRPr lang="en-US" altLang="ko-KR" sz="1000" kern="100" dirty="0" smtClean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</a:t>
            </a:r>
            <a:r>
              <a:rPr lang="en-US" altLang="ko-KR" sz="1000" kern="0" dirty="0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if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(txt[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0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].</a:t>
            </a:r>
            <a:r>
              <a:rPr lang="en-US" altLang="ko-KR" sz="1000" kern="0" dirty="0" err="1">
                <a:solidFill>
                  <a:srgbClr val="40C4FF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value</a:t>
            </a:r>
            <a:r>
              <a:rPr lang="en-US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.</a:t>
            </a:r>
            <a:r>
              <a:rPr lang="en-US" altLang="ko-KR" sz="1000" kern="0" dirty="0" err="1">
                <a:solidFill>
                  <a:srgbClr val="E040FB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length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==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0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){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</a:t>
            </a:r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alert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ko-KR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아이디를</a:t>
            </a:r>
            <a:r>
              <a:rPr lang="ko-KR" altLang="ko-KR" sz="1000" kern="0" dirty="0">
                <a:solidFill>
                  <a:srgbClr val="F3FF52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입력하세요</a:t>
            </a:r>
            <a:r>
              <a:rPr lang="en-US" altLang="ko-KR" sz="1000" kern="0" dirty="0" smtClean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."</a:t>
            </a:r>
            <a:r>
              <a:rPr lang="en-US" altLang="ko-KR" sz="1000" kern="0" dirty="0" smtClean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);</a:t>
            </a:r>
            <a:r>
              <a:rPr lang="en-US" altLang="ko-KR" sz="1000" kern="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000" kern="0" dirty="0" smtClean="0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return</a:t>
            </a:r>
            <a:r>
              <a:rPr lang="en-US" altLang="ko-KR" sz="1000" kern="0" dirty="0" smtClean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false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</a:t>
            </a:r>
            <a:r>
              <a:rPr lang="en-US" altLang="ko-KR" sz="1000" kern="0" dirty="0" smtClean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}</a:t>
            </a:r>
            <a:endParaRPr lang="en-US" altLang="ko-KR" sz="1000" kern="100" dirty="0" smtClean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</a:t>
            </a:r>
            <a:r>
              <a:rPr lang="en-US" altLang="ko-KR" sz="1000" kern="0" dirty="0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else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if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(txt[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1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].</a:t>
            </a:r>
            <a:r>
              <a:rPr lang="en-US" altLang="ko-KR" sz="1000" kern="0" dirty="0" err="1">
                <a:solidFill>
                  <a:srgbClr val="40C4FF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value</a:t>
            </a:r>
            <a:r>
              <a:rPr lang="en-US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.</a:t>
            </a:r>
            <a:r>
              <a:rPr lang="en-US" altLang="ko-KR" sz="1000" kern="0" dirty="0" err="1">
                <a:solidFill>
                  <a:srgbClr val="E040FB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length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==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0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){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</a:t>
            </a:r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alert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ko-KR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비밀번호를</a:t>
            </a:r>
            <a:r>
              <a:rPr lang="ko-KR" altLang="ko-KR" sz="1000" kern="0" dirty="0">
                <a:solidFill>
                  <a:srgbClr val="F3FF52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입력하세요</a:t>
            </a:r>
            <a:r>
              <a:rPr lang="en-US" altLang="ko-KR" sz="1000" kern="0" dirty="0" smtClean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."</a:t>
            </a:r>
            <a:r>
              <a:rPr lang="en-US" altLang="ko-KR" sz="1000" kern="0" dirty="0" smtClean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);</a:t>
            </a:r>
            <a:r>
              <a:rPr lang="en-US" altLang="ko-KR" sz="1000" kern="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000" kern="0" dirty="0" smtClean="0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return</a:t>
            </a:r>
            <a:r>
              <a:rPr lang="en-US" altLang="ko-KR" sz="1000" kern="0" dirty="0" smtClean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false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</a:t>
            </a:r>
            <a:r>
              <a:rPr lang="en-US" altLang="ko-KR" sz="1000" kern="0" dirty="0" smtClean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}</a:t>
            </a:r>
            <a:endParaRPr lang="en-US" altLang="ko-KR" sz="1000" kern="100" dirty="0" smtClean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</a:t>
            </a:r>
            <a:r>
              <a:rPr lang="en-US" altLang="ko-KR" sz="1000" kern="0" dirty="0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else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if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(txt[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2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].</a:t>
            </a:r>
            <a:r>
              <a:rPr lang="en-US" altLang="ko-KR" sz="1000" kern="0" dirty="0" err="1">
                <a:solidFill>
                  <a:srgbClr val="40C4FF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value</a:t>
            </a:r>
            <a:r>
              <a:rPr lang="en-US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.</a:t>
            </a:r>
            <a:r>
              <a:rPr lang="en-US" altLang="ko-KR" sz="1000" kern="0" dirty="0" err="1">
                <a:solidFill>
                  <a:srgbClr val="E040FB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length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==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0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){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</a:t>
            </a:r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alert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ko-KR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비밀번호</a:t>
            </a:r>
            <a:r>
              <a:rPr lang="ko-KR" altLang="ko-KR" sz="1000" kern="0" dirty="0">
                <a:solidFill>
                  <a:srgbClr val="F3FF52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확인을</a:t>
            </a:r>
            <a:r>
              <a:rPr lang="ko-KR" altLang="ko-KR" sz="1000" kern="0" dirty="0">
                <a:solidFill>
                  <a:srgbClr val="F3FF52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입력하세요</a:t>
            </a:r>
            <a:r>
              <a:rPr lang="en-US" altLang="ko-KR" sz="1000" kern="0" dirty="0" smtClean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."</a:t>
            </a:r>
            <a:r>
              <a:rPr lang="en-US" altLang="ko-KR" sz="1000" kern="0" dirty="0" smtClean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); </a:t>
            </a:r>
            <a:r>
              <a:rPr lang="en-US" altLang="ko-KR" sz="1000" kern="0" dirty="0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return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false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</a:t>
            </a:r>
            <a:r>
              <a:rPr lang="en-US" altLang="ko-KR" sz="1000" kern="0" dirty="0" smtClean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}</a:t>
            </a:r>
            <a:endParaRPr lang="en-US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</a:t>
            </a:r>
            <a:r>
              <a:rPr lang="en-US" altLang="ko-KR" sz="1000" kern="0" dirty="0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else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if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(txt[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3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].</a:t>
            </a:r>
            <a:r>
              <a:rPr lang="en-US" altLang="ko-KR" sz="1000" kern="0" dirty="0" err="1">
                <a:solidFill>
                  <a:srgbClr val="40C4FF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value</a:t>
            </a:r>
            <a:r>
              <a:rPr lang="en-US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.</a:t>
            </a:r>
            <a:r>
              <a:rPr lang="en-US" altLang="ko-KR" sz="1000" kern="0" dirty="0" err="1">
                <a:solidFill>
                  <a:srgbClr val="E040FB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length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==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0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){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</a:t>
            </a:r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alert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ko-KR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이름을</a:t>
            </a:r>
            <a:r>
              <a:rPr lang="ko-KR" altLang="ko-KR" sz="1000" kern="0" dirty="0">
                <a:solidFill>
                  <a:srgbClr val="F3FF52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입력하세요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."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);</a:t>
            </a:r>
            <a:r>
              <a:rPr lang="en-US" altLang="ko-KR" sz="10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000" kern="0" dirty="0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return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false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}</a:t>
            </a:r>
            <a:endParaRPr lang="en-US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</a:t>
            </a:r>
            <a:r>
              <a:rPr lang="en-US" altLang="ko-KR" sz="1000" kern="0" dirty="0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else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if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(txt[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4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].</a:t>
            </a:r>
            <a:r>
              <a:rPr lang="en-US" altLang="ko-KR" sz="1000" kern="0" dirty="0" err="1">
                <a:solidFill>
                  <a:srgbClr val="40C4FF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value</a:t>
            </a:r>
            <a:r>
              <a:rPr lang="en-US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.</a:t>
            </a:r>
            <a:r>
              <a:rPr lang="en-US" altLang="ko-KR" sz="1000" kern="0" dirty="0" err="1">
                <a:solidFill>
                  <a:srgbClr val="E040FB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length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==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0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){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</a:t>
            </a:r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alert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ko-KR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생년월일을</a:t>
            </a:r>
            <a:r>
              <a:rPr lang="ko-KR" altLang="ko-KR" sz="1000" kern="0" dirty="0">
                <a:solidFill>
                  <a:srgbClr val="F3FF52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입력하세요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."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);</a:t>
            </a:r>
            <a:r>
              <a:rPr lang="en-US" altLang="ko-KR" sz="10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000" kern="0" dirty="0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return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false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}</a:t>
            </a:r>
            <a:endParaRPr lang="en-US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</a:t>
            </a:r>
            <a:r>
              <a:rPr lang="en-US" altLang="ko-KR" sz="1000" kern="0" dirty="0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else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if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(txt[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5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].</a:t>
            </a:r>
            <a:r>
              <a:rPr lang="en-US" altLang="ko-KR" sz="1000" kern="0" dirty="0" err="1">
                <a:solidFill>
                  <a:srgbClr val="40C4FF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value</a:t>
            </a:r>
            <a:r>
              <a:rPr lang="en-US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.</a:t>
            </a:r>
            <a:r>
              <a:rPr lang="en-US" altLang="ko-KR" sz="1000" kern="0" dirty="0" err="1">
                <a:solidFill>
                  <a:srgbClr val="E040FB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length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==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0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){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</a:t>
            </a:r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alert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ko-KR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전화번호를</a:t>
            </a:r>
            <a:r>
              <a:rPr lang="ko-KR" altLang="ko-KR" sz="1000" kern="0" dirty="0">
                <a:solidFill>
                  <a:srgbClr val="F3FF52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입력하세요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."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);</a:t>
            </a:r>
            <a:r>
              <a:rPr lang="en-US" altLang="ko-KR" sz="10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000" kern="0" dirty="0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return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false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}</a:t>
            </a:r>
            <a:endParaRPr lang="en-US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</a:t>
            </a:r>
            <a:r>
              <a:rPr lang="en-US" altLang="ko-KR" sz="1000" kern="0" dirty="0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else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if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document.</a:t>
            </a:r>
            <a:r>
              <a:rPr lang="en-US" altLang="ko-KR" sz="1000" kern="0" dirty="0" err="1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getElementById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"overlap"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).</a:t>
            </a:r>
            <a:r>
              <a:rPr lang="en-US" altLang="ko-KR" sz="1000" kern="0" dirty="0" err="1">
                <a:solidFill>
                  <a:srgbClr val="47DDFF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innerText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!=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ko-KR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사용가능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!"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){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</a:t>
            </a:r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alert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ko-KR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다른</a:t>
            </a:r>
            <a:r>
              <a:rPr lang="ko-KR" altLang="ko-KR" sz="1000" kern="0" dirty="0">
                <a:solidFill>
                  <a:srgbClr val="F3FF52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아이디를</a:t>
            </a:r>
            <a:r>
              <a:rPr lang="ko-KR" altLang="ko-KR" sz="1000" kern="0" dirty="0">
                <a:solidFill>
                  <a:srgbClr val="F3FF52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사용</a:t>
            </a:r>
            <a:r>
              <a:rPr lang="ko-KR" altLang="ko-KR" sz="1000" kern="0" dirty="0">
                <a:solidFill>
                  <a:srgbClr val="F3FF52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해주세요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);</a:t>
            </a:r>
            <a:r>
              <a:rPr lang="en-US" altLang="ko-KR" sz="10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000" kern="0" dirty="0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return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false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</a:t>
            </a:r>
            <a:r>
              <a:rPr lang="en-US" altLang="ko-KR" sz="1000" kern="0" dirty="0" smtClean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}</a:t>
            </a:r>
            <a:endParaRPr lang="en-US" altLang="ko-KR" sz="1000" kern="100" dirty="0" smtClean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</a:t>
            </a:r>
            <a:r>
              <a:rPr lang="en-US" altLang="ko-KR" sz="1000" kern="0" dirty="0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else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if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(txt[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1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].</a:t>
            </a:r>
            <a:r>
              <a:rPr lang="en-US" altLang="ko-KR" sz="1000" kern="0" dirty="0">
                <a:solidFill>
                  <a:srgbClr val="47DDFF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value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!=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txt[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2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].</a:t>
            </a:r>
            <a:r>
              <a:rPr lang="en-US" altLang="ko-KR" sz="1000" kern="0" dirty="0">
                <a:solidFill>
                  <a:srgbClr val="47DDFF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value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){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</a:t>
            </a:r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alert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ko-KR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비밀번호가</a:t>
            </a:r>
            <a:r>
              <a:rPr lang="ko-KR" altLang="ko-KR" sz="1000" kern="0" dirty="0">
                <a:solidFill>
                  <a:srgbClr val="F3FF52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일치하지</a:t>
            </a:r>
            <a:r>
              <a:rPr lang="ko-KR" altLang="ko-KR" sz="1000" kern="0" dirty="0">
                <a:solidFill>
                  <a:srgbClr val="F3FF52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않습니다</a:t>
            </a:r>
            <a:r>
              <a:rPr lang="en-US" altLang="ko-KR" sz="1000" kern="0" dirty="0" smtClean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."</a:t>
            </a:r>
            <a:r>
              <a:rPr lang="en-US" altLang="ko-KR" sz="1000" kern="0" dirty="0" smtClean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);</a:t>
            </a:r>
            <a:r>
              <a:rPr lang="en-US" altLang="ko-KR" sz="1000" kern="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000" kern="0" dirty="0" smtClean="0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return</a:t>
            </a:r>
            <a:r>
              <a:rPr lang="en-US" altLang="ko-KR" sz="1000" kern="0" dirty="0" smtClean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false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</a:t>
            </a:r>
            <a:r>
              <a:rPr lang="en-US" altLang="ko-KR" sz="1000" kern="0" dirty="0" smtClean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}</a:t>
            </a: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</a:t>
            </a:r>
            <a:r>
              <a:rPr lang="en-US" altLang="ko-KR" sz="1000" kern="0" dirty="0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else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if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document.</a:t>
            </a:r>
            <a:r>
              <a:rPr lang="en-US" altLang="ko-KR" sz="1000" kern="0" dirty="0" err="1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getElementById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"timer"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).</a:t>
            </a:r>
            <a:r>
              <a:rPr lang="en-US" altLang="ko-KR" sz="1000" kern="0" dirty="0" err="1">
                <a:solidFill>
                  <a:srgbClr val="47DDFF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innerText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!=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ko-KR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인증완료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!"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){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</a:t>
            </a:r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alert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ko-KR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전화번호</a:t>
            </a:r>
            <a:r>
              <a:rPr lang="ko-KR" altLang="ko-KR" sz="1000" kern="0" dirty="0">
                <a:solidFill>
                  <a:srgbClr val="F3FF52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인증을</a:t>
            </a:r>
            <a:r>
              <a:rPr lang="ko-KR" altLang="ko-KR" sz="1000" kern="0" dirty="0">
                <a:solidFill>
                  <a:srgbClr val="F3FF52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해주세요</a:t>
            </a:r>
            <a:r>
              <a:rPr lang="en-US" altLang="ko-KR" sz="1000" kern="0" dirty="0" smtClean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 smtClean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);</a:t>
            </a:r>
            <a:r>
              <a:rPr lang="en-US" altLang="ko-KR" sz="1000" kern="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000" kern="0" dirty="0" smtClean="0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return</a:t>
            </a:r>
            <a:r>
              <a:rPr lang="en-US" altLang="ko-KR" sz="1000" kern="0" dirty="0" smtClean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false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</a:t>
            </a:r>
            <a:r>
              <a:rPr lang="en-US" altLang="ko-KR" sz="1000" kern="0" dirty="0" smtClean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}</a:t>
            </a:r>
            <a:endParaRPr lang="en-US" altLang="ko-KR" sz="1000" kern="100" dirty="0" smtClean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</a:t>
            </a:r>
            <a:r>
              <a:rPr lang="en-US" altLang="ko-KR" sz="1000" kern="0" dirty="0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else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if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!</a:t>
            </a:r>
            <a:r>
              <a:rPr lang="en-US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check.</a:t>
            </a:r>
            <a:r>
              <a:rPr lang="en-US" altLang="ko-KR" sz="1000" kern="0" dirty="0" err="1">
                <a:solidFill>
                  <a:srgbClr val="47DDFF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checked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){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</a:t>
            </a:r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alert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ko-KR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개인정보</a:t>
            </a:r>
            <a:r>
              <a:rPr lang="ko-KR" altLang="ko-KR" sz="1000" kern="0" dirty="0">
                <a:solidFill>
                  <a:srgbClr val="F3FF52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 err="1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수집동의를</a:t>
            </a:r>
            <a:r>
              <a:rPr lang="ko-KR" altLang="ko-KR" sz="1000" kern="0" dirty="0">
                <a:solidFill>
                  <a:srgbClr val="F3FF52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해주세요</a:t>
            </a:r>
            <a:r>
              <a:rPr lang="en-US" altLang="ko-KR" sz="1000" kern="0" dirty="0" smtClean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."</a:t>
            </a:r>
            <a:r>
              <a:rPr lang="en-US" altLang="ko-KR" sz="1000" kern="0" dirty="0" smtClean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);</a:t>
            </a:r>
            <a:r>
              <a:rPr lang="en-US" altLang="ko-KR" sz="1000" kern="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000" kern="0" dirty="0" smtClean="0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return</a:t>
            </a:r>
            <a:r>
              <a:rPr lang="en-US" altLang="ko-KR" sz="1000" kern="0" dirty="0" smtClean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false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}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</a:t>
            </a:r>
            <a:r>
              <a:rPr lang="en-US" altLang="ko-KR" sz="1000" kern="0" dirty="0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return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true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 smtClean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}</a:t>
            </a:r>
            <a:endParaRPr lang="ko-KR" altLang="ko-KR" sz="10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639944" y="1397243"/>
            <a:ext cx="3797585" cy="275341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화살표 연결선 13"/>
          <p:cNvCxnSpPr>
            <a:stCxn id="13" idx="3"/>
            <a:endCxn id="29" idx="1"/>
          </p:cNvCxnSpPr>
          <p:nvPr/>
        </p:nvCxnSpPr>
        <p:spPr>
          <a:xfrm flipV="1">
            <a:off x="4437529" y="2767862"/>
            <a:ext cx="1423425" cy="608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9C362F5-E05D-41C5-E184-191A22E0057F}"/>
              </a:ext>
            </a:extLst>
          </p:cNvPr>
          <p:cNvSpPr txBox="1"/>
          <p:nvPr/>
        </p:nvSpPr>
        <p:spPr>
          <a:xfrm>
            <a:off x="5860953" y="905483"/>
            <a:ext cx="6080033" cy="1061829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회원가입 양식이 제대로 작성되었는지 확인하는 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check_join(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함수</a:t>
            </a:r>
            <a:endParaRPr lang="en-US" altLang="ko-KR" sz="14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각 조건문을 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하나라도 만족하지 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못하면 </a:t>
            </a:r>
            <a:r>
              <a:rPr lang="en-US" altLang="ko-KR" sz="140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return false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로 인하여 </a:t>
            </a:r>
            <a:endParaRPr lang="en-US" altLang="ko-KR" sz="14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form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태그의 기본 속성인 제출이 되지 않고 페이지 이동도 하지 못한다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9C362F5-E05D-41C5-E184-191A22E0057F}"/>
              </a:ext>
            </a:extLst>
          </p:cNvPr>
          <p:cNvSpPr txBox="1"/>
          <p:nvPr/>
        </p:nvSpPr>
        <p:spPr>
          <a:xfrm>
            <a:off x="5860954" y="2283114"/>
            <a:ext cx="6080033" cy="969496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(txt[0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 : 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아이디 </a:t>
            </a: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,txt[1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 : 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비밀번호</a:t>
            </a: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txt[2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 :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비밀번호 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확인</a:t>
            </a: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txt[3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 : 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이름</a:t>
            </a: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txt[4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 : 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생년월일</a:t>
            </a: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txt[5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 : 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전화번호</a:t>
            </a: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txt[0] ~ txt[5] 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의 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value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값의 </a:t>
            </a:r>
            <a:r>
              <a:rPr lang="ko-KR" altLang="en-US" sz="140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길이가 </a:t>
            </a:r>
            <a:r>
              <a:rPr lang="en-US" altLang="ko-KR" sz="140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 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이면 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아무것도 입력되지 않음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), 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각 항목을 입력하라는 경고창과 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false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값을 반환한다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639944" y="4151446"/>
            <a:ext cx="4864385" cy="185536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3" name="직선 화살표 연결선 32"/>
          <p:cNvCxnSpPr>
            <a:stCxn id="32" idx="3"/>
            <a:endCxn id="34" idx="1"/>
          </p:cNvCxnSpPr>
          <p:nvPr/>
        </p:nvCxnSpPr>
        <p:spPr>
          <a:xfrm flipV="1">
            <a:off x="5504329" y="5079129"/>
            <a:ext cx="356625" cy="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B9C362F5-E05D-41C5-E184-191A22E0057F}"/>
              </a:ext>
            </a:extLst>
          </p:cNvPr>
          <p:cNvSpPr txBox="1"/>
          <p:nvPr/>
        </p:nvSpPr>
        <p:spPr>
          <a:xfrm>
            <a:off x="5860954" y="4386631"/>
            <a:ext cx="6080033" cy="1384995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overlap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인 곳의 내용이 </a:t>
            </a:r>
            <a:r>
              <a:rPr lang="en-US" altLang="ko-KR" sz="140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“</a:t>
            </a:r>
            <a:r>
              <a:rPr lang="ko-KR" altLang="en-US" sz="140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사용가능</a:t>
            </a:r>
            <a:r>
              <a:rPr lang="en-US" altLang="ko-KR" sz="140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!”</a:t>
            </a:r>
            <a:r>
              <a:rPr lang="ko-KR" altLang="en-US" sz="140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 아니라면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비밀번호와 비밀번호 확인의</a:t>
            </a:r>
            <a:r>
              <a:rPr lang="ko-KR" altLang="en-US" sz="140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value</a:t>
            </a:r>
            <a:r>
              <a:rPr lang="ko-KR" altLang="en-US" sz="140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값이 일치 하지 않으면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timer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인 곳의 내용이 </a:t>
            </a:r>
            <a:r>
              <a:rPr lang="en-US" altLang="ko-KR" sz="140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“</a:t>
            </a:r>
            <a:r>
              <a:rPr lang="ko-KR" altLang="en-US" sz="140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인증완료</a:t>
            </a:r>
            <a:r>
              <a:rPr lang="en-US" altLang="ko-KR" sz="140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!”</a:t>
            </a:r>
            <a:r>
              <a:rPr lang="ko-KR" altLang="en-US" sz="140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 아니라면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14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개인정보 수집 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checkbox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가 </a:t>
            </a:r>
            <a:r>
              <a:rPr lang="ko-KR" altLang="en-US" sz="140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체크되지 않았으면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경고창과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false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값 반환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639945" y="6006812"/>
            <a:ext cx="955773" cy="15817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1" name="직선 화살표 연결선 40"/>
          <p:cNvCxnSpPr>
            <a:stCxn id="40" idx="3"/>
            <a:endCxn id="42" idx="1"/>
          </p:cNvCxnSpPr>
          <p:nvPr/>
        </p:nvCxnSpPr>
        <p:spPr>
          <a:xfrm flipV="1">
            <a:off x="1595718" y="6085901"/>
            <a:ext cx="4265236" cy="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B9C362F5-E05D-41C5-E184-191A22E0057F}"/>
              </a:ext>
            </a:extLst>
          </p:cNvPr>
          <p:cNvSpPr txBox="1"/>
          <p:nvPr/>
        </p:nvSpPr>
        <p:spPr>
          <a:xfrm>
            <a:off x="5860954" y="5898958"/>
            <a:ext cx="6080033" cy="373885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모든 항목을 만족하면 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true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값을 반환하여 정상적으로 제출한다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814502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/>
          <p:cNvSpPr/>
          <p:nvPr/>
        </p:nvSpPr>
        <p:spPr>
          <a:xfrm>
            <a:off x="332506" y="938394"/>
            <a:ext cx="5979511" cy="563231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latinLnBrk="0"/>
            <a:r>
              <a:rPr lang="en-US" altLang="ko-KR" sz="1000" kern="0" dirty="0" smtClean="0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function</a:t>
            </a:r>
            <a:r>
              <a:rPr lang="en-US" altLang="ko-KR" sz="1000" kern="0" dirty="0" smtClean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overlap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() {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</a:t>
            </a:r>
            <a:r>
              <a:rPr lang="en-US" altLang="ko-KR" sz="1000" kern="0" dirty="0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if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(txt[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0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].</a:t>
            </a:r>
            <a:r>
              <a:rPr lang="en-US" altLang="ko-KR" sz="1000" kern="0" dirty="0">
                <a:solidFill>
                  <a:srgbClr val="47DDFF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value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!=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saved_id 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&amp;&amp;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txt[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0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].</a:t>
            </a:r>
            <a:r>
              <a:rPr lang="en-US" altLang="ko-KR" sz="1000" kern="0" dirty="0">
                <a:solidFill>
                  <a:srgbClr val="47DDFF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value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!=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 {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</a:t>
            </a:r>
            <a:r>
              <a:rPr lang="en-US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document.</a:t>
            </a:r>
            <a:r>
              <a:rPr lang="en-US" altLang="ko-KR" sz="1000" kern="0" dirty="0" err="1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getElementById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"overlap"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).</a:t>
            </a:r>
            <a:r>
              <a:rPr lang="en-US" altLang="ko-KR" sz="1000" kern="0" dirty="0" err="1">
                <a:solidFill>
                  <a:srgbClr val="47DDFF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innerHTML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 </a:t>
            </a:r>
            <a:r>
              <a:rPr lang="ko-KR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사용가능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!"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}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</a:t>
            </a:r>
            <a:r>
              <a:rPr lang="en-US" altLang="ko-KR" sz="1000" kern="0" dirty="0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else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if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(txt[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0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].</a:t>
            </a:r>
            <a:r>
              <a:rPr lang="en-US" altLang="ko-KR" sz="1000" kern="0" dirty="0">
                <a:solidFill>
                  <a:srgbClr val="47DDFF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value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==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saved_id 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&amp;&amp;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txt[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0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].</a:t>
            </a:r>
            <a:r>
              <a:rPr lang="en-US" altLang="ko-KR" sz="1000" kern="0" dirty="0">
                <a:solidFill>
                  <a:srgbClr val="47DDFF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value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!=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 {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</a:t>
            </a:r>
            <a:r>
              <a:rPr lang="en-US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document.</a:t>
            </a:r>
            <a:r>
              <a:rPr lang="en-US" altLang="ko-KR" sz="1000" kern="0" dirty="0" err="1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getElementById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"overlap"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).</a:t>
            </a:r>
            <a:r>
              <a:rPr lang="en-US" altLang="ko-KR" sz="1000" kern="0" dirty="0" err="1">
                <a:solidFill>
                  <a:srgbClr val="47DDFF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innerHTML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 </a:t>
            </a:r>
            <a:r>
              <a:rPr lang="ko-KR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이미</a:t>
            </a:r>
            <a:r>
              <a:rPr lang="ko-KR" altLang="ko-KR" sz="1000" kern="0" dirty="0">
                <a:solidFill>
                  <a:srgbClr val="F3FF52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사용중인</a:t>
            </a:r>
            <a:r>
              <a:rPr lang="ko-KR" altLang="ko-KR" sz="1000" kern="0" dirty="0">
                <a:solidFill>
                  <a:srgbClr val="F3FF52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아이디</a:t>
            </a:r>
            <a:r>
              <a:rPr lang="ko-KR" altLang="ko-KR" sz="1000" kern="0" dirty="0">
                <a:solidFill>
                  <a:srgbClr val="F3FF52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입니다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."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}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 smtClean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}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 err="1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var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time 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180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 err="1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var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min 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 err="1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var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sec 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 err="1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var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timer 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null</a:t>
            </a:r>
            <a:r>
              <a:rPr lang="en-US" altLang="ko-KR" sz="1000" kern="0" dirty="0" smtClean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;</a:t>
            </a:r>
            <a:endParaRPr lang="en-US" altLang="ko-KR" sz="1000" kern="100" dirty="0" smtClean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 smtClean="0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function</a:t>
            </a:r>
            <a:r>
              <a:rPr lang="en-US" altLang="ko-KR" sz="1000" kern="0" dirty="0" smtClean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send_number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() {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timer 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 err="1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setInterval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function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(){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min 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 err="1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parseInt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(time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/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60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sec 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time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%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60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</a:t>
            </a:r>
            <a:r>
              <a:rPr lang="en-US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document.</a:t>
            </a:r>
            <a:r>
              <a:rPr lang="en-US" altLang="ko-KR" sz="1000" kern="0" dirty="0" err="1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getElementById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"timer"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).</a:t>
            </a:r>
            <a:r>
              <a:rPr lang="en-US" altLang="ko-KR" sz="1000" kern="0" dirty="0" err="1">
                <a:solidFill>
                  <a:srgbClr val="47DDFF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innerHTML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  min 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+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ko-KR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분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+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sec 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+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ko-KR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초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time 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--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</a:t>
            </a:r>
            <a:r>
              <a:rPr lang="en-US" altLang="ko-KR" sz="1000" kern="0" dirty="0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if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(time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&lt;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0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 {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</a:t>
            </a:r>
            <a:r>
              <a:rPr lang="en-US" altLang="ko-KR" sz="1000" kern="0" dirty="0" err="1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clearInterval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(timer);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</a:t>
            </a:r>
            <a:r>
              <a:rPr lang="en-US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document.</a:t>
            </a:r>
            <a:r>
              <a:rPr lang="en-US" altLang="ko-KR" sz="1000" kern="0" dirty="0" err="1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getElementById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"timer"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).</a:t>
            </a:r>
            <a:r>
              <a:rPr lang="en-US" altLang="ko-KR" sz="1000" kern="0" dirty="0" err="1">
                <a:solidFill>
                  <a:srgbClr val="47DDFF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innerHTML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ko-KR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다시</a:t>
            </a:r>
            <a:r>
              <a:rPr lang="ko-KR" altLang="ko-KR" sz="1000" kern="0" dirty="0">
                <a:solidFill>
                  <a:srgbClr val="F3FF52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 err="1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전송버튼을</a:t>
            </a:r>
            <a:r>
              <a:rPr lang="ko-KR" altLang="ko-KR" sz="1000" kern="0" dirty="0">
                <a:solidFill>
                  <a:srgbClr val="F3FF52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누르세요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time 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180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}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},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1000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 smtClean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}</a:t>
            </a:r>
            <a:endParaRPr lang="en-US" altLang="ko-KR" sz="1000" kern="100" dirty="0" smtClean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 smtClean="0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function</a:t>
            </a:r>
            <a:r>
              <a:rPr lang="en-US" altLang="ko-KR" sz="1000" kern="0" dirty="0" smtClean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confirm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() {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</a:t>
            </a:r>
            <a:r>
              <a:rPr lang="en-US" altLang="ko-KR" sz="1000" kern="0" dirty="0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if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(txt[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6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].</a:t>
            </a:r>
            <a:r>
              <a:rPr lang="en-US" altLang="ko-KR" sz="1000" kern="0" dirty="0" err="1">
                <a:solidFill>
                  <a:srgbClr val="40C4FF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value</a:t>
            </a:r>
            <a:r>
              <a:rPr lang="en-US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.</a:t>
            </a:r>
            <a:r>
              <a:rPr lang="en-US" altLang="ko-KR" sz="1000" kern="0" dirty="0" err="1">
                <a:solidFill>
                  <a:srgbClr val="E040FB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length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!=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0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 {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</a:t>
            </a:r>
            <a:r>
              <a:rPr lang="en-US" altLang="ko-KR" sz="1000" kern="0" dirty="0" err="1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clearInterval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(timer);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</a:t>
            </a:r>
            <a:r>
              <a:rPr lang="en-US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document.</a:t>
            </a:r>
            <a:r>
              <a:rPr lang="en-US" altLang="ko-KR" sz="1000" kern="0" dirty="0" err="1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getElementById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"timer"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).</a:t>
            </a:r>
            <a:r>
              <a:rPr lang="en-US" altLang="ko-KR" sz="1000" kern="0" dirty="0" err="1">
                <a:solidFill>
                  <a:srgbClr val="47DDFF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innerHTML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ko-KR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인증완료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!"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}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 smtClean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}</a:t>
            </a:r>
            <a:endParaRPr lang="en-US" altLang="ko-KR" sz="1000" kern="100" dirty="0" smtClean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 smtClean="0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function</a:t>
            </a:r>
            <a:r>
              <a:rPr lang="en-US" altLang="ko-KR" sz="1000" kern="0" dirty="0" smtClean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join_info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() {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</a:t>
            </a:r>
            <a:r>
              <a:rPr lang="en-US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localStorage.</a:t>
            </a:r>
            <a:r>
              <a:rPr lang="en-US" altLang="ko-KR" sz="1000" kern="0" dirty="0" err="1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setItem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"id"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, txt[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0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].</a:t>
            </a:r>
            <a:r>
              <a:rPr lang="en-US" altLang="ko-KR" sz="1000" kern="0" dirty="0">
                <a:solidFill>
                  <a:srgbClr val="47DDFF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value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</a:t>
            </a:r>
            <a:r>
              <a:rPr lang="en-US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localStorage.</a:t>
            </a:r>
            <a:r>
              <a:rPr lang="en-US" altLang="ko-KR" sz="1000" kern="0" dirty="0" err="1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setItem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"pw"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, txt[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1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].</a:t>
            </a:r>
            <a:r>
              <a:rPr lang="en-US" altLang="ko-KR" sz="1000" kern="0" dirty="0">
                <a:solidFill>
                  <a:srgbClr val="47DDFF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value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</a:t>
            </a:r>
            <a:r>
              <a:rPr lang="en-US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localStorage.</a:t>
            </a:r>
            <a:r>
              <a:rPr lang="en-US" altLang="ko-KR" sz="1000" kern="0" dirty="0" err="1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setItem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"name"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, txt[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3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].</a:t>
            </a:r>
            <a:r>
              <a:rPr lang="en-US" altLang="ko-KR" sz="1000" kern="0" dirty="0">
                <a:solidFill>
                  <a:srgbClr val="47DDFF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value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 smtClean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}</a:t>
            </a:r>
            <a:endParaRPr lang="ko-KR" altLang="ko-KR" sz="10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332506" y="104581"/>
            <a:ext cx="99503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join </a:t>
            </a:r>
            <a:r>
              <a:rPr lang="en-US" altLang="ko-KR" sz="3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3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회원가입 </a:t>
            </a:r>
            <a:r>
              <a:rPr lang="en-US" altLang="ko-KR" sz="3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 js ) </a:t>
            </a:r>
            <a:endParaRPr lang="en-US" altLang="ko-KR" sz="3600" b="1" dirty="0">
              <a:solidFill>
                <a:schemeClr val="accent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750912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385430" y="948610"/>
            <a:ext cx="5827111" cy="124774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/>
          <p:cNvCxnSpPr>
            <a:stCxn id="6" idx="3"/>
            <a:endCxn id="9" idx="1"/>
          </p:cNvCxnSpPr>
          <p:nvPr/>
        </p:nvCxnSpPr>
        <p:spPr>
          <a:xfrm flipV="1">
            <a:off x="6212541" y="1570671"/>
            <a:ext cx="371611" cy="181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9C362F5-E05D-41C5-E184-191A22E0057F}"/>
              </a:ext>
            </a:extLst>
          </p:cNvPr>
          <p:cNvSpPr txBox="1"/>
          <p:nvPr/>
        </p:nvSpPr>
        <p:spPr>
          <a:xfrm>
            <a:off x="6584152" y="1060563"/>
            <a:ext cx="5334000" cy="1020216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아이디가 중복되었는지 확인하는 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overlap( ) 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함수</a:t>
            </a:r>
            <a:endParaRPr lang="en-US" altLang="ko-KR" sz="14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저장된 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id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가 입력한 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id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와 일치하지 않으면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“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사용가능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!” 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출력</a:t>
            </a:r>
            <a:endParaRPr lang="en-US" altLang="ko-KR" sz="14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일치 하지 않으면 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“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이미 사용중인 아이디입니다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.” 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출력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85430" y="2195494"/>
            <a:ext cx="5674711" cy="260062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화살표 연결선 12"/>
          <p:cNvCxnSpPr>
            <a:stCxn id="12" idx="3"/>
            <a:endCxn id="14" idx="1"/>
          </p:cNvCxnSpPr>
          <p:nvPr/>
        </p:nvCxnSpPr>
        <p:spPr>
          <a:xfrm flipV="1">
            <a:off x="6060141" y="3495805"/>
            <a:ext cx="365592" cy="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9C362F5-E05D-41C5-E184-191A22E0057F}"/>
              </a:ext>
            </a:extLst>
          </p:cNvPr>
          <p:cNvSpPr txBox="1"/>
          <p:nvPr/>
        </p:nvSpPr>
        <p:spPr>
          <a:xfrm>
            <a:off x="6425733" y="2318559"/>
            <a:ext cx="5632908" cy="2354491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인증번호 전송을 누르면 실행되는 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send_number( ) 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함수</a:t>
            </a:r>
            <a:endParaRPr lang="en-US" altLang="ko-KR" sz="14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제한시간을 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분으로 하기 위해 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time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을 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180(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초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으로 저장한다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setInterval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을 사용하여 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초마다 아래 동작을 반복한다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time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을 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60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으로 </a:t>
            </a:r>
            <a:r>
              <a:rPr lang="ko-KR" altLang="en-US" sz="140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나눈 </a:t>
            </a:r>
            <a:r>
              <a:rPr lang="ko-KR" altLang="en-US" sz="140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몫은 </a:t>
            </a:r>
            <a:r>
              <a:rPr lang="en-US" altLang="ko-KR" sz="140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min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나머지 값은 </a:t>
            </a:r>
            <a:r>
              <a:rPr lang="en-US" altLang="ko-KR" sz="140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sec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가 된다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id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가 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timer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인 곳에 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min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분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sec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초 를 출력한다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14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time 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값을 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씩 감소시키며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0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보다 작아지면 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timer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를 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중지 시키고메시지를 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출력하고 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time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값을 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180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으로 초기화 시킨다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85431" y="4795257"/>
            <a:ext cx="4518264" cy="91526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화살표 연결선 16"/>
          <p:cNvCxnSpPr>
            <a:stCxn id="16" idx="3"/>
            <a:endCxn id="18" idx="1"/>
          </p:cNvCxnSpPr>
          <p:nvPr/>
        </p:nvCxnSpPr>
        <p:spPr>
          <a:xfrm flipV="1">
            <a:off x="4903695" y="5252887"/>
            <a:ext cx="1522038" cy="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B9C362F5-E05D-41C5-E184-191A22E0057F}"/>
              </a:ext>
            </a:extLst>
          </p:cNvPr>
          <p:cNvSpPr txBox="1"/>
          <p:nvPr/>
        </p:nvSpPr>
        <p:spPr>
          <a:xfrm>
            <a:off x="6425733" y="4883555"/>
            <a:ext cx="5650838" cy="738664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인증번호 확인을 누르면 실행되는 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confirm( ) 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함수</a:t>
            </a:r>
            <a:endParaRPr lang="en-US" altLang="ko-KR" sz="14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인증번호란이 비어있지 않으면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timer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를 멈추고 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“</a:t>
            </a:r>
            <a:r>
              <a:rPr lang="ko-KR" altLang="en-US" sz="14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인증완료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!” 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출력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385431" y="5710853"/>
            <a:ext cx="3281134" cy="77959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직선 화살표 연결선 20"/>
          <p:cNvCxnSpPr>
            <a:stCxn id="20" idx="3"/>
            <a:endCxn id="22" idx="1"/>
          </p:cNvCxnSpPr>
          <p:nvPr/>
        </p:nvCxnSpPr>
        <p:spPr>
          <a:xfrm flipV="1">
            <a:off x="3666565" y="6097780"/>
            <a:ext cx="3207956" cy="287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B9C362F5-E05D-41C5-E184-191A22E0057F}"/>
              </a:ext>
            </a:extLst>
          </p:cNvPr>
          <p:cNvSpPr txBox="1"/>
          <p:nvPr/>
        </p:nvSpPr>
        <p:spPr>
          <a:xfrm>
            <a:off x="6874521" y="5728448"/>
            <a:ext cx="4645681" cy="738664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가입이 완료되면 가입 정보를 저장하는 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join_info( ) 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함수</a:t>
            </a:r>
            <a:endParaRPr lang="en-US" altLang="ko-KR" sz="14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localStorage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에 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id, pw, name 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값을 저장한다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35019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332506" y="104581"/>
            <a:ext cx="99503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join </a:t>
            </a:r>
            <a:r>
              <a:rPr lang="en-US" altLang="ko-KR" sz="3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3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회원가입 </a:t>
            </a:r>
            <a:r>
              <a:rPr lang="en-US" altLang="ko-KR" sz="3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 js ) </a:t>
            </a:r>
            <a:endParaRPr lang="en-US" altLang="ko-KR" sz="3600" b="1" dirty="0">
              <a:solidFill>
                <a:schemeClr val="accent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750912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0415" y="1330763"/>
            <a:ext cx="3826691" cy="118370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0415" y="3072103"/>
            <a:ext cx="3826691" cy="118370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2789" y="1330763"/>
            <a:ext cx="3568411" cy="90466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50714" y="3072104"/>
            <a:ext cx="4372559" cy="90466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52789" y="4813442"/>
            <a:ext cx="3582770" cy="90466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20415" y="4813443"/>
            <a:ext cx="3949212" cy="183909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9C362F5-E05D-41C5-E184-191A22E0057F}"/>
              </a:ext>
            </a:extLst>
          </p:cNvPr>
          <p:cNvSpPr txBox="1"/>
          <p:nvPr/>
        </p:nvSpPr>
        <p:spPr>
          <a:xfrm>
            <a:off x="2113011" y="1022986"/>
            <a:ext cx="3241504" cy="30777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이미 저장된 아이디와 일치하는 경우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C362F5-E05D-41C5-E184-191A22E0057F}"/>
              </a:ext>
            </a:extLst>
          </p:cNvPr>
          <p:cNvSpPr txBox="1"/>
          <p:nvPr/>
        </p:nvSpPr>
        <p:spPr>
          <a:xfrm>
            <a:off x="2324023" y="2764326"/>
            <a:ext cx="2819478" cy="30777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이미 저장된 아이디와 다를 경우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9C362F5-E05D-41C5-E184-191A22E0057F}"/>
              </a:ext>
            </a:extLst>
          </p:cNvPr>
          <p:cNvSpPr txBox="1"/>
          <p:nvPr/>
        </p:nvSpPr>
        <p:spPr>
          <a:xfrm>
            <a:off x="2113008" y="4505665"/>
            <a:ext cx="3241504" cy="30777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비밀번호가 서로 일치하지 않을 경우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9C362F5-E05D-41C5-E184-191A22E0057F}"/>
              </a:ext>
            </a:extLst>
          </p:cNvPr>
          <p:cNvSpPr txBox="1"/>
          <p:nvPr/>
        </p:nvSpPr>
        <p:spPr>
          <a:xfrm>
            <a:off x="6716241" y="1024990"/>
            <a:ext cx="3241504" cy="30777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인증번호 전송을 눌렀을 때 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timer 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시작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9C362F5-E05D-41C5-E184-191A22E0057F}"/>
              </a:ext>
            </a:extLst>
          </p:cNvPr>
          <p:cNvSpPr txBox="1"/>
          <p:nvPr/>
        </p:nvSpPr>
        <p:spPr>
          <a:xfrm>
            <a:off x="7424478" y="2764326"/>
            <a:ext cx="1825030" cy="30777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timer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가 끝났을 경우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9C362F5-E05D-41C5-E184-191A22E0057F}"/>
              </a:ext>
            </a:extLst>
          </p:cNvPr>
          <p:cNvSpPr txBox="1"/>
          <p:nvPr/>
        </p:nvSpPr>
        <p:spPr>
          <a:xfrm>
            <a:off x="6450300" y="4505665"/>
            <a:ext cx="3787748" cy="30777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인증번호를 입력하고 확인 버튼을 누를 경우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583665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332506" y="104581"/>
            <a:ext cx="99503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join </a:t>
            </a:r>
            <a:r>
              <a:rPr lang="en-US" altLang="ko-KR" sz="3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3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회원가입 </a:t>
            </a:r>
            <a:r>
              <a:rPr lang="en-US" altLang="ko-KR" sz="3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 js ) </a:t>
            </a:r>
            <a:endParaRPr lang="en-US" altLang="ko-KR" sz="3600" b="1" dirty="0">
              <a:solidFill>
                <a:schemeClr val="accent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750912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3476" y="1088817"/>
            <a:ext cx="5064446" cy="5505413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3515" y="2989937"/>
            <a:ext cx="3840832" cy="170317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9C362F5-E05D-41C5-E184-191A22E0057F}"/>
              </a:ext>
            </a:extLst>
          </p:cNvPr>
          <p:cNvSpPr txBox="1"/>
          <p:nvPr/>
        </p:nvSpPr>
        <p:spPr>
          <a:xfrm>
            <a:off x="6753900" y="1981538"/>
            <a:ext cx="4720062" cy="738664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모든 양식을 제대로 입력한 후 가입 완료 버튼을 누르면 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LocalStorage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에 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id, pw, name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에 작성한 값이 저장된다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오른쪽 화살표 13"/>
          <p:cNvSpPr/>
          <p:nvPr/>
        </p:nvSpPr>
        <p:spPr>
          <a:xfrm>
            <a:off x="6120853" y="3612923"/>
            <a:ext cx="1072662" cy="457200"/>
          </a:xfrm>
          <a:prstGeom prst="rightArrow">
            <a:avLst>
              <a:gd name="adj1" fmla="val 50000"/>
              <a:gd name="adj2" fmla="val 7692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8749040" y="3410681"/>
            <a:ext cx="2285308" cy="65944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9C362F5-E05D-41C5-E184-191A22E0057F}"/>
              </a:ext>
            </a:extLst>
          </p:cNvPr>
          <p:cNvSpPr txBox="1"/>
          <p:nvPr/>
        </p:nvSpPr>
        <p:spPr>
          <a:xfrm>
            <a:off x="6938538" y="5113853"/>
            <a:ext cx="4350786" cy="1384995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※</a:t>
            </a:r>
            <a:r>
              <a:rPr lang="en-US" altLang="ko-KR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LocalStorage</a:t>
            </a:r>
            <a:r>
              <a:rPr lang="ko-KR" altLang="en-US" sz="140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사용한 이유</a:t>
            </a:r>
            <a:r>
              <a:rPr lang="en-US" altLang="ko-KR" sz="140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※</a:t>
            </a:r>
          </a:p>
          <a:p>
            <a:pPr>
              <a:lnSpc>
                <a:spcPct val="150000"/>
              </a:lnSpc>
            </a:pP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페이지를 닫은 후 다시 페이지를 열게 될 경우에도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가입한 정보가 사라지지 않고 저장되어 있기때문에 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LocalStorage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를 사용하였다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88080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66255" y="6404850"/>
            <a:ext cx="12025745" cy="2327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332506" y="104581"/>
            <a:ext cx="99503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login </a:t>
            </a:r>
            <a:r>
              <a:rPr lang="en-US" altLang="ko-KR" sz="3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3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전체화면 </a:t>
            </a:r>
            <a:r>
              <a:rPr lang="en-US" altLang="ko-KR" sz="3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3600" b="1" dirty="0">
              <a:solidFill>
                <a:schemeClr val="accent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750912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34476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377329" y="126616"/>
            <a:ext cx="99503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login </a:t>
            </a:r>
            <a:r>
              <a:rPr lang="en-US" altLang="ko-KR" sz="3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3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로그인</a:t>
            </a:r>
            <a:r>
              <a:rPr lang="en-US" altLang="ko-KR" sz="3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3600" b="1" dirty="0">
              <a:solidFill>
                <a:schemeClr val="accent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750912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377329" y="918505"/>
            <a:ext cx="7019365" cy="578619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class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"login"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p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로그인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p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form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id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= 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 err="1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login_box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method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= 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"post"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action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= 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"index.html"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onsubmit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return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check_login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()"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</a:p>
          <a:p>
            <a:pPr latinLnBrk="0"/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id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 err="1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login_idpw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input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id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 err="1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login_id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type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"text"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name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"id"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placeholder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ko-KR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아이디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/&gt;&lt;</a:t>
            </a:r>
            <a:r>
              <a:rPr lang="en-US" altLang="ko-KR" sz="1000" kern="0" dirty="0" err="1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br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input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id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 err="1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login_pw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type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"password"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name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"pass"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placeholder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ko-KR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비밀번호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</a:p>
          <a:p>
            <a:pPr latinLnBrk="0"/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id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 err="1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login_submit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input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type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"submit"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value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ko-KR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로그인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</a:p>
          <a:p>
            <a:pPr latinLnBrk="0"/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id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 err="1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login_serve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id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 err="1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login_auto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input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type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"checkbox"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name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"auto"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id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"auto"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 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label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for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"auto"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자동로그인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label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id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 err="1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login_find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a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 err="1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href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"#"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&gt;ID/PW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찾기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a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</a:p>
          <a:p>
            <a:pPr latinLnBrk="0"/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id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 err="1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login_easy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h3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r>
              <a:rPr lang="en-US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sns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간편</a:t>
            </a:r>
            <a:r>
              <a:rPr lang="ko-KR" altLang="ko-KR" sz="1000" kern="0" dirty="0">
                <a:solidFill>
                  <a:srgbClr val="F8F8F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로그인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h3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a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 err="1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href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"#"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r>
              <a:rPr lang="en-US" altLang="ko-KR" sz="10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id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 err="1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login_google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        &lt;</a:t>
            </a:r>
            <a:r>
              <a:rPr lang="en-US" altLang="ko-KR" sz="1000" kern="0" dirty="0" err="1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class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"fa-brands fa-google"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&gt;&lt;/</a:t>
            </a:r>
            <a:r>
              <a:rPr lang="en-US" altLang="ko-KR" sz="1000" kern="0" dirty="0" err="1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구글</a:t>
            </a:r>
            <a:r>
              <a:rPr lang="ko-KR" altLang="ko-KR" sz="1000" kern="0" dirty="0">
                <a:solidFill>
                  <a:srgbClr val="F8F8F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아이디로</a:t>
            </a:r>
            <a:r>
              <a:rPr lang="ko-KR" altLang="ko-KR" sz="1000" kern="0" dirty="0">
                <a:solidFill>
                  <a:srgbClr val="F8F8F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로그인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r>
              <a:rPr lang="en-US" altLang="ko-KR" sz="10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a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a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 err="1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href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"#"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id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 err="1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login_naver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    &lt;</a:t>
            </a:r>
            <a:r>
              <a:rPr lang="en-US" altLang="ko-KR" sz="1000" kern="0" dirty="0" err="1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class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"fa-solid fa-n"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&gt;&lt;/</a:t>
            </a:r>
            <a:r>
              <a:rPr lang="en-US" altLang="ko-KR" sz="1000" kern="0" dirty="0" err="1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네이버</a:t>
            </a:r>
            <a:r>
              <a:rPr lang="ko-KR" altLang="ko-KR" sz="1000" kern="0" dirty="0">
                <a:solidFill>
                  <a:srgbClr val="F8F8F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아이디로</a:t>
            </a:r>
            <a:r>
              <a:rPr lang="ko-KR" altLang="ko-KR" sz="1000" kern="0" dirty="0">
                <a:solidFill>
                  <a:srgbClr val="F8F8F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로그인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r>
              <a:rPr lang="en-US" altLang="ko-KR" sz="10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a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a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 err="1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href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"#"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r>
              <a:rPr lang="en-US" altLang="ko-KR" sz="10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id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 err="1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login_kakao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        &lt;</a:t>
            </a:r>
            <a:r>
              <a:rPr lang="en-US" altLang="ko-KR" sz="1000" kern="0" dirty="0" err="1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class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"fab fa-</a:t>
            </a:r>
            <a:r>
              <a:rPr lang="en-US" altLang="ko-KR" sz="1000" kern="0" dirty="0" err="1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kickstarter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-k"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&gt;&lt;/</a:t>
            </a:r>
            <a:r>
              <a:rPr lang="en-US" altLang="ko-KR" sz="1000" kern="0" dirty="0" err="1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카카오</a:t>
            </a:r>
            <a:r>
              <a:rPr lang="ko-KR" altLang="ko-KR" sz="1000" kern="0" dirty="0">
                <a:solidFill>
                  <a:srgbClr val="F8F8F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아이디로</a:t>
            </a:r>
            <a:r>
              <a:rPr lang="ko-KR" altLang="ko-KR" sz="1000" kern="0" dirty="0">
                <a:solidFill>
                  <a:srgbClr val="F8F8F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로그인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r>
              <a:rPr lang="en-US" altLang="ko-KR" sz="10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a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form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1255" y="1940777"/>
            <a:ext cx="3603384" cy="4719694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4984350" y="1214582"/>
            <a:ext cx="2278095" cy="26252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/>
          <p:cNvCxnSpPr>
            <a:stCxn id="6" idx="3"/>
            <a:endCxn id="9" idx="1"/>
          </p:cNvCxnSpPr>
          <p:nvPr/>
        </p:nvCxnSpPr>
        <p:spPr>
          <a:xfrm>
            <a:off x="7262445" y="1345845"/>
            <a:ext cx="276956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9C362F5-E05D-41C5-E184-191A22E0057F}"/>
              </a:ext>
            </a:extLst>
          </p:cNvPr>
          <p:cNvSpPr txBox="1"/>
          <p:nvPr/>
        </p:nvSpPr>
        <p:spPr>
          <a:xfrm>
            <a:off x="7539401" y="976513"/>
            <a:ext cx="4547092" cy="738664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회원가입에서 사용한 방식과 동일하게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check_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login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의 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출력 값에 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따라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form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태그의 기능을 제어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630202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377329" y="126616"/>
            <a:ext cx="99503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login </a:t>
            </a:r>
            <a:r>
              <a:rPr lang="en-US" altLang="ko-KR" sz="3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3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로그인 </a:t>
            </a:r>
            <a:r>
              <a:rPr lang="en-US" altLang="ko-KR" sz="3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 js </a:t>
            </a:r>
            <a:r>
              <a:rPr lang="en-US" altLang="ko-KR" sz="3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en-US" altLang="ko-KR" sz="3600" b="1" dirty="0">
              <a:solidFill>
                <a:schemeClr val="accent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750912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/>
          <p:cNvSpPr/>
          <p:nvPr/>
        </p:nvSpPr>
        <p:spPr>
          <a:xfrm>
            <a:off x="377329" y="1130663"/>
            <a:ext cx="5235388" cy="424731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latinLnBrk="0"/>
            <a:r>
              <a:rPr lang="en-US" altLang="ko-KR" sz="1000" kern="0" dirty="0" err="1" smtClean="0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var</a:t>
            </a:r>
            <a:r>
              <a:rPr lang="en-US" altLang="ko-KR" sz="1000" kern="0" dirty="0" smtClean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id 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document.</a:t>
            </a:r>
            <a:r>
              <a:rPr lang="en-US" altLang="ko-KR" sz="1000" kern="0" dirty="0" err="1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getElementById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 err="1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login_id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 err="1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var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pw 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document.</a:t>
            </a:r>
            <a:r>
              <a:rPr lang="en-US" altLang="ko-KR" sz="1000" kern="0" dirty="0" err="1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getElementById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 err="1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login_pw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 err="1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var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 smtClean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saved_id 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localStorage.</a:t>
            </a:r>
            <a:r>
              <a:rPr lang="en-US" altLang="ko-KR" sz="1000" kern="0" dirty="0" err="1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getItem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"id"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 err="1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var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 smtClean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saved_pw 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localStorage.</a:t>
            </a:r>
            <a:r>
              <a:rPr lang="en-US" altLang="ko-KR" sz="1000" kern="0" dirty="0" err="1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getItem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"pw"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 smtClean="0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function</a:t>
            </a:r>
            <a:r>
              <a:rPr lang="en-US" altLang="ko-KR" sz="1000" kern="0" dirty="0" smtClean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check_login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() {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</a:t>
            </a:r>
            <a:r>
              <a:rPr lang="en-US" altLang="ko-KR" sz="1000" kern="0" dirty="0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if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id.</a:t>
            </a:r>
            <a:r>
              <a:rPr lang="en-US" altLang="ko-KR" sz="1000" kern="0" dirty="0" err="1">
                <a:solidFill>
                  <a:srgbClr val="40C4FF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value</a:t>
            </a:r>
            <a:r>
              <a:rPr lang="en-US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.</a:t>
            </a:r>
            <a:r>
              <a:rPr lang="en-US" altLang="ko-KR" sz="1000" kern="0" dirty="0" err="1">
                <a:solidFill>
                  <a:srgbClr val="E040FB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length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==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0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 {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</a:t>
            </a:r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alert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ko-KR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아이디를</a:t>
            </a:r>
            <a:r>
              <a:rPr lang="ko-KR" altLang="ko-KR" sz="1000" kern="0" dirty="0">
                <a:solidFill>
                  <a:srgbClr val="F3FF52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입력하세요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."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</a:t>
            </a:r>
            <a:r>
              <a:rPr lang="en-US" altLang="ko-KR" sz="1000" kern="0" dirty="0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return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false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}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</a:t>
            </a:r>
            <a:r>
              <a:rPr lang="en-US" altLang="ko-KR" sz="1000" kern="0" dirty="0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else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if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pw.</a:t>
            </a:r>
            <a:r>
              <a:rPr lang="en-US" altLang="ko-KR" sz="1000" kern="0" dirty="0" err="1">
                <a:solidFill>
                  <a:srgbClr val="40C4FF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value</a:t>
            </a:r>
            <a:r>
              <a:rPr lang="en-US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.</a:t>
            </a:r>
            <a:r>
              <a:rPr lang="en-US" altLang="ko-KR" sz="1000" kern="0" dirty="0" err="1">
                <a:solidFill>
                  <a:srgbClr val="E040FB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length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==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0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 {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</a:t>
            </a:r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alert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ko-KR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비밀번호를</a:t>
            </a:r>
            <a:r>
              <a:rPr lang="ko-KR" altLang="ko-KR" sz="1000" kern="0" dirty="0">
                <a:solidFill>
                  <a:srgbClr val="F3FF52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입력하세요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."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</a:t>
            </a:r>
            <a:r>
              <a:rPr lang="en-US" altLang="ko-KR" sz="1000" kern="0" dirty="0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return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false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}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 smtClean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</a:t>
            </a:r>
            <a:r>
              <a:rPr lang="en-US" altLang="ko-KR" sz="1000" kern="0" dirty="0" smtClean="0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else</a:t>
            </a:r>
            <a:r>
              <a:rPr lang="en-US" altLang="ko-KR" sz="1000" kern="0" dirty="0" smtClean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 smtClean="0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if</a:t>
            </a:r>
            <a:r>
              <a:rPr lang="en-US" altLang="ko-KR" sz="1000" kern="0" dirty="0" smtClean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 err="1" smtClean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id.</a:t>
            </a:r>
            <a:r>
              <a:rPr lang="en-US" altLang="ko-KR" sz="1000" kern="0" dirty="0" err="1" smtClean="0">
                <a:solidFill>
                  <a:srgbClr val="47DDFF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value</a:t>
            </a:r>
            <a:r>
              <a:rPr lang="en-US" altLang="ko-KR" sz="1000" kern="0" dirty="0" smtClean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 smtClean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!=</a:t>
            </a:r>
            <a:r>
              <a:rPr lang="en-US" altLang="ko-KR" sz="1000" kern="0" dirty="0" smtClean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saved_id</a:t>
            </a:r>
            <a:r>
              <a:rPr lang="en-US" altLang="ko-KR" sz="1000" kern="0" dirty="0" smtClean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 {</a:t>
            </a:r>
            <a:endParaRPr lang="ko-KR" altLang="ko-KR" sz="1000" kern="100" dirty="0" smtClean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</a:t>
            </a:r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alert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ko-KR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등록되지</a:t>
            </a:r>
            <a:r>
              <a:rPr lang="ko-KR" altLang="ko-KR" sz="1000" kern="0" dirty="0">
                <a:solidFill>
                  <a:srgbClr val="F3FF52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않은</a:t>
            </a:r>
            <a:r>
              <a:rPr lang="ko-KR" altLang="ko-KR" sz="1000" kern="0" dirty="0">
                <a:solidFill>
                  <a:srgbClr val="F3FF52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아이디</a:t>
            </a:r>
            <a:r>
              <a:rPr lang="ko-KR" altLang="ko-KR" sz="1000" kern="0" dirty="0">
                <a:solidFill>
                  <a:srgbClr val="F3FF52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입니다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."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</a:t>
            </a:r>
            <a:r>
              <a:rPr lang="en-US" altLang="ko-KR" sz="1000" kern="0" dirty="0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return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false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}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</a:t>
            </a:r>
            <a:r>
              <a:rPr lang="en-US" altLang="ko-KR" sz="1000" kern="0" dirty="0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else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if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pw.</a:t>
            </a:r>
            <a:r>
              <a:rPr lang="en-US" altLang="ko-KR" sz="1000" kern="0" dirty="0" err="1">
                <a:solidFill>
                  <a:srgbClr val="47DDFF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value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!=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saved_pw</a:t>
            </a:r>
            <a:r>
              <a:rPr lang="en-US" altLang="ko-KR" sz="1000" kern="0" dirty="0" smtClean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 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{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</a:t>
            </a:r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alert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ko-KR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비밀번호가</a:t>
            </a:r>
            <a:r>
              <a:rPr lang="ko-KR" altLang="ko-KR" sz="1000" kern="0" dirty="0">
                <a:solidFill>
                  <a:srgbClr val="F3FF52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틀렸습니다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."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</a:t>
            </a:r>
            <a:r>
              <a:rPr lang="en-US" altLang="ko-KR" sz="1000" kern="0" dirty="0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return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false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}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</a:t>
            </a:r>
            <a:r>
              <a:rPr lang="en-US" altLang="ko-KR" sz="1000" kern="0" dirty="0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else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{ 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</a:t>
            </a:r>
            <a:r>
              <a:rPr lang="en-US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sessionStorage.</a:t>
            </a:r>
            <a:r>
              <a:rPr lang="en-US" altLang="ko-KR" sz="1000" kern="0" dirty="0" err="1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setItem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"name"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, </a:t>
            </a:r>
            <a:r>
              <a:rPr lang="en-US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localStorage.</a:t>
            </a:r>
            <a:r>
              <a:rPr lang="en-US" altLang="ko-KR" sz="1000" kern="0" dirty="0" err="1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getItem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"name"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));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</a:t>
            </a:r>
            <a:r>
              <a:rPr lang="en-US" altLang="ko-KR" sz="1000" kern="0" dirty="0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return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true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; 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}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 smtClean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}</a:t>
            </a:r>
            <a:endParaRPr lang="ko-KR" altLang="ko-KR" sz="10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03705" y="1165831"/>
            <a:ext cx="3201141" cy="6541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/>
          <p:cNvCxnSpPr>
            <a:stCxn id="6" idx="3"/>
            <a:endCxn id="10" idx="1"/>
          </p:cNvCxnSpPr>
          <p:nvPr/>
        </p:nvCxnSpPr>
        <p:spPr>
          <a:xfrm>
            <a:off x="3604846" y="1492920"/>
            <a:ext cx="2341979" cy="707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9C362F5-E05D-41C5-E184-191A22E0057F}"/>
              </a:ext>
            </a:extLst>
          </p:cNvPr>
          <p:cNvSpPr txBox="1"/>
          <p:nvPr/>
        </p:nvSpPr>
        <p:spPr>
          <a:xfrm>
            <a:off x="5946825" y="2055974"/>
            <a:ext cx="5937292" cy="738664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로그인 양식이 제대로 작성되었는지 확인하는 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check_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login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함수</a:t>
            </a:r>
            <a:endParaRPr lang="en-US" altLang="ko-KR" sz="14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check_join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 )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함수와 동일하게 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조건문을 만족하지 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못하면 </a:t>
            </a:r>
            <a:r>
              <a:rPr lang="en-US" altLang="ko-KR" sz="140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false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값을 반환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9C362F5-E05D-41C5-E184-191A22E0057F}"/>
              </a:ext>
            </a:extLst>
          </p:cNvPr>
          <p:cNvSpPr txBox="1"/>
          <p:nvPr/>
        </p:nvSpPr>
        <p:spPr>
          <a:xfrm>
            <a:off x="5946825" y="1130663"/>
            <a:ext cx="5448006" cy="738664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변수 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id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와 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pw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는 사용자가 로그인 창에 입력하는 공간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saved_id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와 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saved_pw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는 가입되어 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localStorage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에 저장된 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id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와 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pw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C362F5-E05D-41C5-E184-191A22E0057F}"/>
              </a:ext>
            </a:extLst>
          </p:cNvPr>
          <p:cNvSpPr txBox="1"/>
          <p:nvPr/>
        </p:nvSpPr>
        <p:spPr>
          <a:xfrm>
            <a:off x="5946826" y="2979304"/>
            <a:ext cx="5797135" cy="1061829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login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창에 </a:t>
            </a:r>
            <a:r>
              <a:rPr lang="en-US" altLang="ko-KR" sz="140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id</a:t>
            </a:r>
            <a:r>
              <a:rPr lang="ko-KR" altLang="en-US" sz="140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와 </a:t>
            </a:r>
            <a:r>
              <a:rPr lang="en-US" altLang="ko-KR" sz="140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pw</a:t>
            </a:r>
            <a:r>
              <a:rPr lang="ko-KR" altLang="en-US" sz="140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 입력되지 않았으면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경고창과 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false 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값을 반환</a:t>
            </a:r>
            <a:endParaRPr lang="en-US" altLang="ko-KR" sz="14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입력한 </a:t>
            </a:r>
            <a:r>
              <a:rPr lang="en-US" altLang="ko-KR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id, pw</a:t>
            </a:r>
            <a:r>
              <a:rPr lang="ko-KR" altLang="en-US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saved_id, saved_pw</a:t>
            </a:r>
            <a:r>
              <a:rPr lang="ko-KR" altLang="en-US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와 일치하지 않으면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     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경고창과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false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값을 반환한다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11437" y="2083778"/>
            <a:ext cx="2770317" cy="24738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화살표 연결선 16"/>
          <p:cNvCxnSpPr>
            <a:stCxn id="16" idx="3"/>
            <a:endCxn id="13" idx="1"/>
          </p:cNvCxnSpPr>
          <p:nvPr/>
        </p:nvCxnSpPr>
        <p:spPr>
          <a:xfrm>
            <a:off x="3481754" y="3320724"/>
            <a:ext cx="2465072" cy="18949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711437" y="4558550"/>
            <a:ext cx="4599117" cy="61471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화살표 연결선 21"/>
          <p:cNvCxnSpPr>
            <a:stCxn id="21" idx="3"/>
            <a:endCxn id="73" idx="1"/>
          </p:cNvCxnSpPr>
          <p:nvPr/>
        </p:nvCxnSpPr>
        <p:spPr>
          <a:xfrm flipV="1">
            <a:off x="5310554" y="4595131"/>
            <a:ext cx="636271" cy="27077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B9C362F5-E05D-41C5-E184-191A22E0057F}"/>
              </a:ext>
            </a:extLst>
          </p:cNvPr>
          <p:cNvSpPr txBox="1"/>
          <p:nvPr/>
        </p:nvSpPr>
        <p:spPr>
          <a:xfrm>
            <a:off x="5946825" y="4225799"/>
            <a:ext cx="5797135" cy="738664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arenR" startAt="3"/>
            </a:pP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조건을 모두 만족하면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sessionStroage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에 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localStorage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에 저장된 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name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의 값을 저장하여 로그인 했음을 기록 하고 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true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를 반환한다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B9C362F5-E05D-41C5-E184-191A22E0057F}"/>
              </a:ext>
            </a:extLst>
          </p:cNvPr>
          <p:cNvSpPr txBox="1"/>
          <p:nvPr/>
        </p:nvSpPr>
        <p:spPr>
          <a:xfrm>
            <a:off x="5771858" y="5173266"/>
            <a:ext cx="6147065" cy="1384995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※ LocalStorage</a:t>
            </a:r>
            <a:r>
              <a:rPr lang="ko-KR" altLang="en-US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저장된 값을 굳이 </a:t>
            </a:r>
            <a:r>
              <a:rPr lang="en-US" altLang="ko-KR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sessionStorage</a:t>
            </a:r>
            <a:r>
              <a:rPr lang="ko-KR" altLang="en-US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저장한 이유</a:t>
            </a:r>
            <a:r>
              <a:rPr lang="en-US" altLang="ko-KR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※</a:t>
            </a:r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sessionStorage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는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세션을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닫으면 저장된 값이 날아가는 휘발성 특징이 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있다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이를 이용하여 모든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html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에서 </a:t>
            </a:r>
            <a:r>
              <a:rPr lang="ko-KR" altLang="en-US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로그인 되어있는 상태를 </a:t>
            </a:r>
            <a:r>
              <a:rPr lang="ko-KR" altLang="en-US" sz="140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확인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하면서도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               </a:t>
            </a:r>
            <a:r>
              <a:rPr lang="ko-KR" altLang="en-US" sz="140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페이지를 </a:t>
            </a:r>
            <a:r>
              <a:rPr lang="ko-KR" altLang="en-US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닫으면 로그아웃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되도록 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하였다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920073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13528" y="1037153"/>
            <a:ext cx="4827381" cy="486287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latinLnBrk="0"/>
            <a:r>
              <a:rPr lang="en-US" altLang="ko-KR" sz="1000" kern="0" dirty="0" smtClean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$</a:t>
            </a:r>
            <a:r>
              <a:rPr lang="en-US" altLang="ko-KR" sz="1000" kern="0" dirty="0" smtClean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document).</a:t>
            </a:r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ready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function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(){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</a:t>
            </a:r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$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".fa-bars"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).</a:t>
            </a:r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click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function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(){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</a:t>
            </a:r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$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".nav_hidden"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).</a:t>
            </a:r>
            <a:r>
              <a:rPr lang="en-US" altLang="ko-KR" sz="1000" kern="0" dirty="0" err="1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slideToggle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"slow"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);   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</a:t>
            </a:r>
            <a:r>
              <a:rPr lang="en-US" altLang="ko-KR" sz="1000" kern="0" dirty="0" smtClean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});</a:t>
            </a: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</a:t>
            </a:r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login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();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});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 err="1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var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name1 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sessionStorage.</a:t>
            </a:r>
            <a:r>
              <a:rPr lang="en-US" altLang="ko-KR" sz="1000" kern="0" dirty="0" err="1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getItem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"name"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 err="1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var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before_login 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document.</a:t>
            </a:r>
            <a:r>
              <a:rPr lang="en-US" altLang="ko-KR" sz="1000" kern="0" dirty="0" err="1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getElementsByClassName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"before_login"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 err="1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var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after_login 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document.</a:t>
            </a:r>
            <a:r>
              <a:rPr lang="en-US" altLang="ko-KR" sz="1000" kern="0" dirty="0" err="1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getElementsByClassName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"after_login"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 err="1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var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login_name 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document.</a:t>
            </a:r>
            <a:r>
              <a:rPr lang="en-US" altLang="ko-KR" sz="1000" kern="0" dirty="0" err="1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getElementsByClassName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"login_name"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endParaRPr lang="en-US" altLang="ko-KR" sz="1000" kern="0" dirty="0" smtClean="0">
              <a:solidFill>
                <a:srgbClr val="FFFFFF"/>
              </a:solidFill>
              <a:latin typeface="Consolas" panose="020B0609020204030204" pitchFamily="49" charset="0"/>
              <a:ea typeface="굴림" panose="020B0600000101010101" pitchFamily="50" charset="-127"/>
              <a:cs typeface="굴림" panose="020B0600000101010101" pitchFamily="50" charset="-127"/>
            </a:endParaRPr>
          </a:p>
          <a:p>
            <a:pPr latinLnBrk="0"/>
            <a:r>
              <a:rPr lang="en-US" altLang="ko-KR" sz="1000" kern="0" dirty="0" smtClean="0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function</a:t>
            </a:r>
            <a:r>
              <a:rPr lang="en-US" altLang="ko-KR" sz="1000" kern="0" dirty="0" smtClean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login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() {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</a:t>
            </a:r>
            <a:r>
              <a:rPr lang="en-US" altLang="ko-KR" sz="1000" kern="0" dirty="0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if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(name1 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!=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null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 {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</a:t>
            </a:r>
            <a:r>
              <a:rPr lang="en-US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login_name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[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0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].</a:t>
            </a:r>
            <a:r>
              <a:rPr lang="en-US" altLang="ko-KR" sz="1000" kern="0" dirty="0" err="1">
                <a:solidFill>
                  <a:srgbClr val="47DDFF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innerText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name1 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+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ko-KR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님</a:t>
            </a:r>
            <a:r>
              <a:rPr lang="ko-KR" altLang="ko-KR" sz="1000" kern="0" dirty="0">
                <a:solidFill>
                  <a:srgbClr val="F3FF52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환영합니다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</a:t>
            </a:r>
            <a:r>
              <a:rPr lang="en-US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login_name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[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1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].</a:t>
            </a:r>
            <a:r>
              <a:rPr lang="en-US" altLang="ko-KR" sz="1000" kern="0" dirty="0" err="1">
                <a:solidFill>
                  <a:srgbClr val="47DDFF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innerText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name1 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+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ko-KR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님</a:t>
            </a:r>
            <a:r>
              <a:rPr lang="ko-KR" altLang="ko-KR" sz="1000" kern="0" dirty="0">
                <a:solidFill>
                  <a:srgbClr val="F3FF52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환영합니다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</a:t>
            </a:r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$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(before_login).</a:t>
            </a:r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hide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();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</a:t>
            </a:r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$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(after_login).</a:t>
            </a:r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show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();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}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</a:t>
            </a:r>
            <a:r>
              <a:rPr lang="en-US" altLang="ko-KR" sz="1000" kern="0" dirty="0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else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 smtClean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{</a:t>
            </a: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</a:t>
            </a:r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$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(before_login</a:t>
            </a:r>
            <a:r>
              <a:rPr lang="en-US" altLang="ko-KR" sz="1000" kern="0" dirty="0" smtClean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).</a:t>
            </a:r>
            <a:r>
              <a:rPr lang="en-US" altLang="ko-KR" sz="1000" kern="0" dirty="0" smtClean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show</a:t>
            </a:r>
            <a:r>
              <a:rPr lang="en-US" altLang="ko-KR" sz="1000" kern="0" dirty="0" smtClean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();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</a:t>
            </a:r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$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(after_login).</a:t>
            </a:r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hide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();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}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}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</a:t>
            </a:r>
            <a:endParaRPr lang="en-US" altLang="ko-KR" sz="1000" kern="100" dirty="0" smtClean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 smtClean="0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function</a:t>
            </a:r>
            <a:r>
              <a:rPr lang="en-US" altLang="ko-KR" sz="1000" kern="0" dirty="0" smtClean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logout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() {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</a:t>
            </a:r>
            <a:r>
              <a:rPr lang="en-US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sessionStorage.</a:t>
            </a:r>
            <a:r>
              <a:rPr lang="en-US" altLang="ko-KR" sz="1000" kern="0" dirty="0" err="1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clear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();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}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>
              <a:spcAft>
                <a:spcPts val="800"/>
              </a:spcAft>
            </a:pPr>
            <a:r>
              <a:rPr lang="en-US" altLang="ko-KR" sz="10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 </a:t>
            </a:r>
            <a:endParaRPr lang="ko-KR" altLang="ko-KR" sz="10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377329" y="126616"/>
            <a:ext cx="99503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login </a:t>
            </a:r>
            <a:r>
              <a:rPr lang="en-US" altLang="ko-KR" sz="3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3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로그인 </a:t>
            </a:r>
            <a:r>
              <a:rPr lang="en-US" altLang="ko-KR" sz="3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 js ) </a:t>
            </a:r>
            <a:endParaRPr lang="en-US" altLang="ko-KR" sz="3600" b="1" dirty="0">
              <a:solidFill>
                <a:schemeClr val="accent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750912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9C362F5-E05D-41C5-E184-191A22E0057F}"/>
              </a:ext>
            </a:extLst>
          </p:cNvPr>
          <p:cNvSpPr txBox="1"/>
          <p:nvPr/>
        </p:nvSpPr>
        <p:spPr>
          <a:xfrm>
            <a:off x="5503985" y="1305670"/>
            <a:ext cx="5662246" cy="1061829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name1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에는 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session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Storage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에 저장된 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name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의 값을 저장</a:t>
            </a:r>
            <a:endParaRPr lang="en-US" altLang="ko-KR" sz="14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before_login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과 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after_login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은 로그인 전후에 다르게 나오는 메뉴들</a:t>
            </a:r>
            <a:endParaRPr lang="en-US" altLang="ko-KR" sz="14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login_name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은 로그인 후에 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name1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을 출력할 공간 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9C362F5-E05D-41C5-E184-191A22E0057F}"/>
              </a:ext>
            </a:extLst>
          </p:cNvPr>
          <p:cNvSpPr txBox="1"/>
          <p:nvPr/>
        </p:nvSpPr>
        <p:spPr>
          <a:xfrm>
            <a:off x="5503985" y="5161359"/>
            <a:ext cx="5340449" cy="738664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로그아웃을 누르면 실행되는 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logout( ) 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함수</a:t>
            </a:r>
            <a:endParaRPr lang="en-US" altLang="ko-KR" sz="14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sessionStorage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를 초기화 하여 로그인 기록을 없앤다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444864" y="2115918"/>
            <a:ext cx="4689844" cy="65889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C362F5-E05D-41C5-E184-191A22E0057F}"/>
              </a:ext>
            </a:extLst>
          </p:cNvPr>
          <p:cNvSpPr txBox="1"/>
          <p:nvPr/>
        </p:nvSpPr>
        <p:spPr>
          <a:xfrm>
            <a:off x="5503985" y="2746901"/>
            <a:ext cx="4941277" cy="2031325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로그인 버튼을 누르면 실행되는 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login( ) 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함수</a:t>
            </a:r>
            <a:endParaRPr lang="en-US" altLang="ko-KR" sz="14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name1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이 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null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이 아니라면 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40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로그인 된 기록이 있음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),                   login_name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에 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name1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과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메시지를 출력하고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before_login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은 숨기고 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after_login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은 나타낸다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name1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null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이라면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로그인 </a:t>
            </a:r>
            <a:r>
              <a:rPr lang="ko-KR" altLang="en-US" sz="140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된 기록이 없음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), before_login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을 나타내고 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after_login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을 숨긴다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53656" y="2900375"/>
            <a:ext cx="3989637" cy="172437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화살표 연결선 16"/>
          <p:cNvCxnSpPr>
            <a:stCxn id="16" idx="3"/>
            <a:endCxn id="13" idx="1"/>
          </p:cNvCxnSpPr>
          <p:nvPr/>
        </p:nvCxnSpPr>
        <p:spPr>
          <a:xfrm flipV="1">
            <a:off x="4443293" y="3762564"/>
            <a:ext cx="1060692" cy="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444864" y="4888960"/>
            <a:ext cx="2087321" cy="4919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9" name="꺾인 연결선 38"/>
          <p:cNvCxnSpPr>
            <a:stCxn id="11" idx="3"/>
            <a:endCxn id="9" idx="1"/>
          </p:cNvCxnSpPr>
          <p:nvPr/>
        </p:nvCxnSpPr>
        <p:spPr>
          <a:xfrm flipV="1">
            <a:off x="5134708" y="1836585"/>
            <a:ext cx="369277" cy="608783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꺾인 연결선 42"/>
          <p:cNvCxnSpPr>
            <a:stCxn id="21" idx="3"/>
            <a:endCxn id="10" idx="1"/>
          </p:cNvCxnSpPr>
          <p:nvPr/>
        </p:nvCxnSpPr>
        <p:spPr>
          <a:xfrm>
            <a:off x="2532185" y="5134926"/>
            <a:ext cx="2971800" cy="395765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21178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377329" y="126616"/>
            <a:ext cx="99503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login </a:t>
            </a:r>
            <a:r>
              <a:rPr lang="en-US" altLang="ko-KR" sz="3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3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로그인 </a:t>
            </a:r>
            <a:r>
              <a:rPr lang="en-US" altLang="ko-KR" sz="3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 js ) </a:t>
            </a:r>
            <a:endParaRPr lang="en-US" altLang="ko-KR" sz="3600" b="1" dirty="0">
              <a:solidFill>
                <a:schemeClr val="accent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750912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그룹 13"/>
          <p:cNvGrpSpPr/>
          <p:nvPr/>
        </p:nvGrpSpPr>
        <p:grpSpPr>
          <a:xfrm>
            <a:off x="377329" y="1270514"/>
            <a:ext cx="4537571" cy="2824832"/>
            <a:chOff x="951703" y="1066305"/>
            <a:chExt cx="4135155" cy="2526794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1703" y="1066305"/>
              <a:ext cx="2078722" cy="2204433"/>
            </a:xfrm>
            <a:prstGeom prst="rect">
              <a:avLst/>
            </a:prstGeom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08136" y="1066305"/>
              <a:ext cx="2078722" cy="2204433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9C362F5-E05D-41C5-E184-191A22E0057F}"/>
                </a:ext>
              </a:extLst>
            </p:cNvPr>
            <p:cNvSpPr txBox="1"/>
            <p:nvPr/>
          </p:nvSpPr>
          <p:spPr>
            <a:xfrm>
              <a:off x="1620686" y="3285322"/>
              <a:ext cx="2819478" cy="307777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잘못된 </a:t>
              </a:r>
              <a:r>
                <a:rPr lang="en-US" altLang="ko-KR" sz="14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id</a:t>
              </a:r>
              <a:r>
                <a:rPr lang="ko-KR" altLang="en-US" sz="14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와 </a:t>
              </a:r>
              <a:r>
                <a:rPr lang="en-US" altLang="ko-KR" sz="14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pw</a:t>
              </a:r>
              <a:r>
                <a:rPr lang="ko-KR" altLang="en-US" sz="14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를 입력했을 경우</a:t>
              </a:r>
              <a:endPara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5536675" y="1270514"/>
            <a:ext cx="5980804" cy="3862412"/>
            <a:chOff x="5176191" y="1375209"/>
            <a:chExt cx="5980804" cy="3862412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176191" y="3623257"/>
              <a:ext cx="5980804" cy="917896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677364" y="1375209"/>
              <a:ext cx="2978459" cy="1754435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9C362F5-E05D-41C5-E184-191A22E0057F}"/>
                </a:ext>
              </a:extLst>
            </p:cNvPr>
            <p:cNvSpPr txBox="1"/>
            <p:nvPr/>
          </p:nvSpPr>
          <p:spPr>
            <a:xfrm>
              <a:off x="5312037" y="4714401"/>
              <a:ext cx="5709112" cy="52322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정상적으로 로그인을 하게 되면 </a:t>
              </a:r>
              <a:r>
                <a:rPr lang="en-US" altLang="ko-KR" sz="14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sessionStorage</a:t>
              </a:r>
              <a:r>
                <a:rPr lang="ko-KR" altLang="en-US" sz="14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에 </a:t>
              </a:r>
              <a:r>
                <a:rPr lang="en-US" altLang="ko-KR" sz="14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name</a:t>
              </a:r>
              <a:r>
                <a:rPr lang="ko-KR" altLang="en-US" sz="14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이 저장되고</a:t>
              </a:r>
              <a:r>
                <a:rPr lang="en-US" altLang="ko-KR" sz="14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14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이를 바탕으로 상단의 내비게이션바가 바뀐다</a:t>
              </a:r>
              <a:r>
                <a:rPr lang="en-US" altLang="ko-KR" sz="14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" name="아래쪽 화살표 3"/>
            <p:cNvSpPr/>
            <p:nvPr/>
          </p:nvSpPr>
          <p:spPr>
            <a:xfrm>
              <a:off x="7947180" y="3125029"/>
              <a:ext cx="438826" cy="545123"/>
            </a:xfrm>
            <a:prstGeom prst="down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7841064" y="1866223"/>
              <a:ext cx="1814759" cy="19559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7651759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66255" y="6404850"/>
            <a:ext cx="12025745" cy="2327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332506" y="104581"/>
            <a:ext cx="99503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관계도</a:t>
            </a:r>
            <a:endParaRPr lang="en-US" altLang="ko-KR" sz="3600" b="1" dirty="0">
              <a:solidFill>
                <a:schemeClr val="accent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750912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CECF2ECF-BE4B-4ED3-D2C5-ECC0FE24D67B}"/>
              </a:ext>
            </a:extLst>
          </p:cNvPr>
          <p:cNvSpPr/>
          <p:nvPr/>
        </p:nvSpPr>
        <p:spPr>
          <a:xfrm>
            <a:off x="6598712" y="1383904"/>
            <a:ext cx="1532964" cy="62774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index</a:t>
            </a: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메인화면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ECD2E74-0BA7-AE8B-0ABC-830C81D7ED80}"/>
              </a:ext>
            </a:extLst>
          </p:cNvPr>
          <p:cNvSpPr/>
          <p:nvPr/>
        </p:nvSpPr>
        <p:spPr>
          <a:xfrm>
            <a:off x="3776946" y="1379238"/>
            <a:ext cx="1532964" cy="62774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login</a:t>
            </a: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로그인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FDD9060-F9C6-1B64-EA1E-67E5F197391E}"/>
              </a:ext>
            </a:extLst>
          </p:cNvPr>
          <p:cNvSpPr/>
          <p:nvPr/>
        </p:nvSpPr>
        <p:spPr>
          <a:xfrm>
            <a:off x="9221328" y="4866368"/>
            <a:ext cx="1532964" cy="62774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board_modify</a:t>
            </a: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게시글 수정</a:t>
            </a:r>
            <a:endParaRPr lang="en-US" altLang="ko-KR" sz="14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0552C87-8740-0A2E-8C55-DD6AA897AF78}"/>
              </a:ext>
            </a:extLst>
          </p:cNvPr>
          <p:cNvSpPr/>
          <p:nvPr/>
        </p:nvSpPr>
        <p:spPr>
          <a:xfrm>
            <a:off x="9221328" y="2948325"/>
            <a:ext cx="1532964" cy="62774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board_write</a:t>
            </a: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게시글 작성</a:t>
            </a:r>
            <a:endParaRPr lang="en-US" altLang="ko-KR" sz="14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BBFE6AB-D1EE-B7F5-DBC6-90BC73F0D9D9}"/>
              </a:ext>
            </a:extLst>
          </p:cNvPr>
          <p:cNvSpPr/>
          <p:nvPr/>
        </p:nvSpPr>
        <p:spPr>
          <a:xfrm>
            <a:off x="6598189" y="4866369"/>
            <a:ext cx="1532964" cy="62774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board_read</a:t>
            </a:r>
            <a:b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게시글 읽기</a:t>
            </a:r>
            <a:endParaRPr lang="en-US" altLang="ko-KR" sz="14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218CC4B-E0C1-6F45-2621-9446417CE14B}"/>
              </a:ext>
            </a:extLst>
          </p:cNvPr>
          <p:cNvSpPr/>
          <p:nvPr/>
        </p:nvSpPr>
        <p:spPr>
          <a:xfrm>
            <a:off x="955180" y="2949181"/>
            <a:ext cx="1532964" cy="62774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join</a:t>
            </a: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회원가입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EF27C90-E761-CF8F-3C19-80C5C4EA56A9}"/>
              </a:ext>
            </a:extLst>
          </p:cNvPr>
          <p:cNvSpPr/>
          <p:nvPr/>
        </p:nvSpPr>
        <p:spPr>
          <a:xfrm>
            <a:off x="6598189" y="2947371"/>
            <a:ext cx="1532964" cy="62774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board_main</a:t>
            </a: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게시판</a:t>
            </a:r>
            <a:endParaRPr lang="en-US" altLang="ko-KR" sz="14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15567C66-E95A-A0F9-AF99-7783C1F3F2DB}"/>
              </a:ext>
            </a:extLst>
          </p:cNvPr>
          <p:cNvGrpSpPr/>
          <p:nvPr/>
        </p:nvGrpSpPr>
        <p:grpSpPr>
          <a:xfrm>
            <a:off x="2488144" y="1693111"/>
            <a:ext cx="4110045" cy="1569943"/>
            <a:chOff x="2488144" y="1693111"/>
            <a:chExt cx="4110045" cy="1569943"/>
          </a:xfrm>
        </p:grpSpPr>
        <p:cxnSp>
          <p:nvCxnSpPr>
            <p:cNvPr id="18" name="직선 화살표 연결선 17">
              <a:extLst>
                <a:ext uri="{FF2B5EF4-FFF2-40B4-BE49-F238E27FC236}">
                  <a16:creationId xmlns:a16="http://schemas.microsoft.com/office/drawing/2014/main" id="{032C6B25-E044-CB3C-187B-8D9FE96BC4D1}"/>
                </a:ext>
              </a:extLst>
            </p:cNvPr>
            <p:cNvCxnSpPr>
              <a:cxnSpLocks/>
              <a:stCxn id="56" idx="1"/>
              <a:endCxn id="16" idx="3"/>
            </p:cNvCxnSpPr>
            <p:nvPr/>
          </p:nvCxnSpPr>
          <p:spPr>
            <a:xfrm flipH="1">
              <a:off x="2488144" y="3263054"/>
              <a:ext cx="1286565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화살표 연결선 19">
              <a:extLst>
                <a:ext uri="{FF2B5EF4-FFF2-40B4-BE49-F238E27FC236}">
                  <a16:creationId xmlns:a16="http://schemas.microsoft.com/office/drawing/2014/main" id="{9CB6EAAA-6974-E5A7-AEA4-E8A0FEB8E343}"/>
                </a:ext>
              </a:extLst>
            </p:cNvPr>
            <p:cNvCxnSpPr>
              <a:cxnSpLocks/>
              <a:stCxn id="56" idx="0"/>
              <a:endCxn id="11" idx="2"/>
            </p:cNvCxnSpPr>
            <p:nvPr/>
          </p:nvCxnSpPr>
          <p:spPr>
            <a:xfrm flipV="1">
              <a:off x="4541191" y="2006983"/>
              <a:ext cx="2237" cy="942198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화살표 연결선 23">
              <a:extLst>
                <a:ext uri="{FF2B5EF4-FFF2-40B4-BE49-F238E27FC236}">
                  <a16:creationId xmlns:a16="http://schemas.microsoft.com/office/drawing/2014/main" id="{4CE40F94-D2F1-0E3E-5B44-D08A2CCBB23E}"/>
                </a:ext>
              </a:extLst>
            </p:cNvPr>
            <p:cNvCxnSpPr>
              <a:stCxn id="16" idx="3"/>
              <a:endCxn id="11" idx="1"/>
            </p:cNvCxnSpPr>
            <p:nvPr/>
          </p:nvCxnSpPr>
          <p:spPr>
            <a:xfrm flipV="1">
              <a:off x="2488144" y="1693111"/>
              <a:ext cx="1288802" cy="1569943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화살표 연결선 25">
              <a:extLst>
                <a:ext uri="{FF2B5EF4-FFF2-40B4-BE49-F238E27FC236}">
                  <a16:creationId xmlns:a16="http://schemas.microsoft.com/office/drawing/2014/main" id="{09AF0FA8-8D93-7107-DA04-2D801898CE71}"/>
                </a:ext>
              </a:extLst>
            </p:cNvPr>
            <p:cNvCxnSpPr>
              <a:cxnSpLocks/>
              <a:stCxn id="56" idx="3"/>
              <a:endCxn id="17" idx="1"/>
            </p:cNvCxnSpPr>
            <p:nvPr/>
          </p:nvCxnSpPr>
          <p:spPr>
            <a:xfrm flipV="1">
              <a:off x="5307673" y="3261244"/>
              <a:ext cx="1290516" cy="181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635DD8A0-536D-C180-8B32-0BDB37870F65}"/>
              </a:ext>
            </a:extLst>
          </p:cNvPr>
          <p:cNvSpPr txBox="1"/>
          <p:nvPr/>
        </p:nvSpPr>
        <p:spPr>
          <a:xfrm>
            <a:off x="3854997" y="2275820"/>
            <a:ext cx="665062" cy="461665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로그인클릭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C825240-592D-0221-2208-C5BE20700A44}"/>
              </a:ext>
            </a:extLst>
          </p:cNvPr>
          <p:cNvSpPr txBox="1"/>
          <p:nvPr/>
        </p:nvSpPr>
        <p:spPr>
          <a:xfrm>
            <a:off x="2063007" y="2127796"/>
            <a:ext cx="1152525" cy="276999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가입완료 버튼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8F5AC61B-35E1-4A96-B736-F8E872717187}"/>
              </a:ext>
            </a:extLst>
          </p:cNvPr>
          <p:cNvSpPr/>
          <p:nvPr/>
        </p:nvSpPr>
        <p:spPr>
          <a:xfrm>
            <a:off x="3774709" y="2949181"/>
            <a:ext cx="1532964" cy="62774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nav_bar</a:t>
            </a: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메인화면 상단</a:t>
            </a:r>
            <a:endParaRPr lang="en-US" altLang="ko-KR" sz="14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18AC72C4-8F9F-26F4-D4BE-36E5DDF4CBBD}"/>
              </a:ext>
            </a:extLst>
          </p:cNvPr>
          <p:cNvSpPr txBox="1"/>
          <p:nvPr/>
        </p:nvSpPr>
        <p:spPr>
          <a:xfrm>
            <a:off x="2721722" y="3295211"/>
            <a:ext cx="819408" cy="461665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회원가입 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클릭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97131A72-21A6-E045-1596-4FD11ACBC171}"/>
              </a:ext>
            </a:extLst>
          </p:cNvPr>
          <p:cNvSpPr txBox="1"/>
          <p:nvPr/>
        </p:nvSpPr>
        <p:spPr>
          <a:xfrm>
            <a:off x="5424974" y="1405812"/>
            <a:ext cx="1058674" cy="276999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로그인 버튼</a:t>
            </a:r>
          </a:p>
        </p:txBody>
      </p: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74328CE2-CDBF-F01C-C581-9A1DF6B92255}"/>
              </a:ext>
            </a:extLst>
          </p:cNvPr>
          <p:cNvCxnSpPr>
            <a:cxnSpLocks/>
            <a:stCxn id="11" idx="3"/>
            <a:endCxn id="3" idx="1"/>
          </p:cNvCxnSpPr>
          <p:nvPr/>
        </p:nvCxnSpPr>
        <p:spPr>
          <a:xfrm>
            <a:off x="5309910" y="1693111"/>
            <a:ext cx="1288802" cy="466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Box 110">
            <a:extLst>
              <a:ext uri="{FF2B5EF4-FFF2-40B4-BE49-F238E27FC236}">
                <a16:creationId xmlns:a16="http://schemas.microsoft.com/office/drawing/2014/main" id="{2F209612-27A8-8B2A-37D5-D25D01BE3A45}"/>
              </a:ext>
            </a:extLst>
          </p:cNvPr>
          <p:cNvSpPr txBox="1"/>
          <p:nvPr/>
        </p:nvSpPr>
        <p:spPr>
          <a:xfrm>
            <a:off x="5543227" y="3269229"/>
            <a:ext cx="819408" cy="461665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고객센터 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클릭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2CA98D2A-6F5A-E0E5-A2A7-92F02651FC3F}"/>
              </a:ext>
            </a:extLst>
          </p:cNvPr>
          <p:cNvSpPr txBox="1"/>
          <p:nvPr/>
        </p:nvSpPr>
        <p:spPr>
          <a:xfrm>
            <a:off x="8266536" y="3295626"/>
            <a:ext cx="819408" cy="461665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글쓰기 버튼</a:t>
            </a:r>
          </a:p>
        </p:txBody>
      </p: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E9F66DFA-D949-08E4-B90D-2BE426FFA371}"/>
              </a:ext>
            </a:extLst>
          </p:cNvPr>
          <p:cNvCxnSpPr>
            <a:cxnSpLocks/>
            <a:stCxn id="17" idx="3"/>
            <a:endCxn id="13" idx="1"/>
          </p:cNvCxnSpPr>
          <p:nvPr/>
        </p:nvCxnSpPr>
        <p:spPr>
          <a:xfrm>
            <a:off x="8131153" y="3261244"/>
            <a:ext cx="1090175" cy="95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FEBA9953-CA0B-55EB-8B3A-20D9F082783A}"/>
              </a:ext>
            </a:extLst>
          </p:cNvPr>
          <p:cNvCxnSpPr>
            <a:cxnSpLocks/>
          </p:cNvCxnSpPr>
          <p:nvPr/>
        </p:nvCxnSpPr>
        <p:spPr>
          <a:xfrm flipH="1">
            <a:off x="8131153" y="3108844"/>
            <a:ext cx="1090175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Box 121">
            <a:extLst>
              <a:ext uri="{FF2B5EF4-FFF2-40B4-BE49-F238E27FC236}">
                <a16:creationId xmlns:a16="http://schemas.microsoft.com/office/drawing/2014/main" id="{F3461E9E-3231-9A9E-DA7A-C93EA7A23023}"/>
              </a:ext>
            </a:extLst>
          </p:cNvPr>
          <p:cNvSpPr txBox="1"/>
          <p:nvPr/>
        </p:nvSpPr>
        <p:spPr>
          <a:xfrm>
            <a:off x="8266536" y="2640549"/>
            <a:ext cx="819408" cy="461665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작성하기버튼</a:t>
            </a:r>
          </a:p>
        </p:txBody>
      </p: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69EA82F3-DD8E-9F99-5C1B-A446397DEF3C}"/>
              </a:ext>
            </a:extLst>
          </p:cNvPr>
          <p:cNvCxnSpPr>
            <a:cxnSpLocks/>
            <a:stCxn id="17" idx="2"/>
            <a:endCxn id="14" idx="0"/>
          </p:cNvCxnSpPr>
          <p:nvPr/>
        </p:nvCxnSpPr>
        <p:spPr>
          <a:xfrm>
            <a:off x="7364671" y="3575116"/>
            <a:ext cx="0" cy="129125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TextBox 125">
            <a:extLst>
              <a:ext uri="{FF2B5EF4-FFF2-40B4-BE49-F238E27FC236}">
                <a16:creationId xmlns:a16="http://schemas.microsoft.com/office/drawing/2014/main" id="{C830EC58-321A-2159-564E-DA15CAB5F335}"/>
              </a:ext>
            </a:extLst>
          </p:cNvPr>
          <p:cNvSpPr txBox="1"/>
          <p:nvPr/>
        </p:nvSpPr>
        <p:spPr>
          <a:xfrm>
            <a:off x="6545263" y="4000553"/>
            <a:ext cx="819408" cy="461665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글 제목 클릭</a:t>
            </a:r>
          </a:p>
        </p:txBody>
      </p:sp>
      <p:cxnSp>
        <p:nvCxnSpPr>
          <p:cNvPr id="127" name="직선 화살표 연결선 126">
            <a:extLst>
              <a:ext uri="{FF2B5EF4-FFF2-40B4-BE49-F238E27FC236}">
                <a16:creationId xmlns:a16="http://schemas.microsoft.com/office/drawing/2014/main" id="{3A90B601-17E3-774A-F4DB-DF0FB50CD893}"/>
              </a:ext>
            </a:extLst>
          </p:cNvPr>
          <p:cNvCxnSpPr>
            <a:cxnSpLocks/>
          </p:cNvCxnSpPr>
          <p:nvPr/>
        </p:nvCxnSpPr>
        <p:spPr>
          <a:xfrm flipV="1">
            <a:off x="7517071" y="3575116"/>
            <a:ext cx="0" cy="129125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Box 129">
            <a:extLst>
              <a:ext uri="{FF2B5EF4-FFF2-40B4-BE49-F238E27FC236}">
                <a16:creationId xmlns:a16="http://schemas.microsoft.com/office/drawing/2014/main" id="{0972D773-674A-E512-CA4C-14D0E9D4FCB3}"/>
              </a:ext>
            </a:extLst>
          </p:cNvPr>
          <p:cNvSpPr txBox="1"/>
          <p:nvPr/>
        </p:nvSpPr>
        <p:spPr>
          <a:xfrm>
            <a:off x="7517070" y="3991112"/>
            <a:ext cx="597064" cy="461665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목록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버튼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2CA73B4D-6689-E667-D389-54BF490DEDF3}"/>
              </a:ext>
            </a:extLst>
          </p:cNvPr>
          <p:cNvSpPr txBox="1"/>
          <p:nvPr/>
        </p:nvSpPr>
        <p:spPr>
          <a:xfrm>
            <a:off x="8266533" y="5207521"/>
            <a:ext cx="819408" cy="461665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수정하기 버튼</a:t>
            </a:r>
          </a:p>
        </p:txBody>
      </p: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EDEAD00F-F8DE-6FFC-AF5E-DCFC16508ADE}"/>
              </a:ext>
            </a:extLst>
          </p:cNvPr>
          <p:cNvCxnSpPr>
            <a:cxnSpLocks/>
            <a:stCxn id="14" idx="3"/>
            <a:endCxn id="12" idx="1"/>
          </p:cNvCxnSpPr>
          <p:nvPr/>
        </p:nvCxnSpPr>
        <p:spPr>
          <a:xfrm flipV="1">
            <a:off x="8131153" y="5180241"/>
            <a:ext cx="1090175" cy="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직선 화살표 연결선 133">
            <a:extLst>
              <a:ext uri="{FF2B5EF4-FFF2-40B4-BE49-F238E27FC236}">
                <a16:creationId xmlns:a16="http://schemas.microsoft.com/office/drawing/2014/main" id="{9DBE0BCC-D53D-03B9-8B3D-50B526D8DCFD}"/>
              </a:ext>
            </a:extLst>
          </p:cNvPr>
          <p:cNvCxnSpPr>
            <a:cxnSpLocks/>
          </p:cNvCxnSpPr>
          <p:nvPr/>
        </p:nvCxnSpPr>
        <p:spPr>
          <a:xfrm flipH="1">
            <a:off x="8131150" y="5049314"/>
            <a:ext cx="1090175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TextBox 134">
            <a:extLst>
              <a:ext uri="{FF2B5EF4-FFF2-40B4-BE49-F238E27FC236}">
                <a16:creationId xmlns:a16="http://schemas.microsoft.com/office/drawing/2014/main" id="{EDEC6223-03E5-280B-A71C-C2E9F86540FF}"/>
              </a:ext>
            </a:extLst>
          </p:cNvPr>
          <p:cNvSpPr txBox="1"/>
          <p:nvPr/>
        </p:nvSpPr>
        <p:spPr>
          <a:xfrm>
            <a:off x="8266533" y="4552444"/>
            <a:ext cx="819408" cy="461665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수정하기버튼</a:t>
            </a:r>
          </a:p>
        </p:txBody>
      </p:sp>
    </p:spTree>
    <p:extLst>
      <p:ext uri="{BB962C8B-B14F-4D97-AF65-F5344CB8AC3E}">
        <p14:creationId xmlns:p14="http://schemas.microsoft.com/office/powerpoint/2010/main" val="1610271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66255" y="6404850"/>
            <a:ext cx="12025745" cy="2327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332506" y="104581"/>
            <a:ext cx="99503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board_main - </a:t>
            </a:r>
            <a:r>
              <a:rPr lang="ko-KR" altLang="en-US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전체화면</a:t>
            </a:r>
            <a: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3600" b="1" dirty="0">
              <a:solidFill>
                <a:schemeClr val="accent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750912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24291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332506" y="104581"/>
            <a:ext cx="99503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board_main </a:t>
            </a:r>
            <a:r>
              <a:rPr lang="en-US" altLang="ko-KR" sz="3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3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게시판 측면 메뉴</a:t>
            </a:r>
            <a:r>
              <a:rPr lang="en-US" altLang="ko-KR" sz="3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3600" b="1" dirty="0">
              <a:solidFill>
                <a:schemeClr val="accent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750912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332506" y="1016347"/>
            <a:ext cx="6096000" cy="2862322"/>
          </a:xfrm>
          <a:prstGeom prst="rect">
            <a:avLst/>
          </a:prstGeom>
          <a:solidFill>
            <a:schemeClr val="tx1"/>
          </a:solidFill>
        </p:spPr>
        <p:txBody>
          <a:bodyPr>
            <a:spAutoFit/>
          </a:bodyPr>
          <a:lstStyle/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id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"board_main"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class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 err="1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board_aside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h3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고객</a:t>
            </a:r>
            <a:r>
              <a:rPr lang="ko-KR" altLang="ko-KR" sz="1000" kern="0" dirty="0">
                <a:solidFill>
                  <a:srgbClr val="F8F8F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센터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h3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&lt;</a:t>
            </a:r>
            <a:r>
              <a:rPr lang="en-US" altLang="ko-KR" sz="1000" kern="0" dirty="0" err="1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ul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class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 err="1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aside_ul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li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class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 err="1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aside_li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label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input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type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"radio"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name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 err="1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board_choice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class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 err="1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board_choice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       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value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"inquiry"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 err="1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onclick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 err="1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chooseBoard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()"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문의하기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label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li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li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class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 err="1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aside_li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label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input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type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"radio"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name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 err="1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board_choice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class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 err="1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board_choice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       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value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"notice"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 err="1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onclick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 err="1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chooseBoard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()"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공지사항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label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li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li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class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 err="1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aside_li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label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input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type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"radio"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name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 err="1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board_choice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class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 err="1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board_choice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       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value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"QA"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 err="1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onclick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 err="1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chooseBoard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()"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자주묻는</a:t>
            </a:r>
            <a:r>
              <a:rPr lang="ko-KR" altLang="ko-KR" sz="1000" kern="0" dirty="0">
                <a:solidFill>
                  <a:srgbClr val="F8F8F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질문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label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li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&lt;/</a:t>
            </a:r>
            <a:r>
              <a:rPr lang="en-US" altLang="ko-KR" sz="1000" kern="0" dirty="0" err="1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ul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0976" y="1123533"/>
            <a:ext cx="2028825" cy="264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2783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332506" y="104581"/>
            <a:ext cx="99503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board_main </a:t>
            </a:r>
            <a:r>
              <a:rPr lang="en-US" altLang="ko-KR" sz="3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3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문의하기 게시판</a:t>
            </a:r>
            <a:r>
              <a:rPr lang="en-US" altLang="ko-KR" sz="3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3600" b="1" dirty="0">
              <a:solidFill>
                <a:schemeClr val="accent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750912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332506" y="980488"/>
            <a:ext cx="6435847" cy="563231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id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 err="1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board_inquiry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h3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문의하기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h3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table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&lt;</a:t>
            </a:r>
            <a:r>
              <a:rPr lang="en-US" altLang="ko-KR" sz="1000" kern="0" dirty="0" err="1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thead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    &lt;</a:t>
            </a:r>
            <a:r>
              <a:rPr lang="en-US" altLang="ko-KR" sz="1000" kern="0" dirty="0" err="1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tr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class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 err="1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thead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row"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        &lt;</a:t>
            </a:r>
            <a:r>
              <a:rPr lang="en-US" altLang="ko-KR" sz="1000" kern="0" dirty="0" err="1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th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class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"col1"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번호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&lt;/</a:t>
            </a:r>
            <a:r>
              <a:rPr lang="en-US" altLang="ko-KR" sz="1000" kern="0" dirty="0" err="1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th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        &lt;</a:t>
            </a:r>
            <a:r>
              <a:rPr lang="en-US" altLang="ko-KR" sz="1000" kern="0" dirty="0" err="1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th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class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"col2"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제목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&lt;/</a:t>
            </a:r>
            <a:r>
              <a:rPr lang="en-US" altLang="ko-KR" sz="1000" kern="0" dirty="0" err="1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th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        &lt;</a:t>
            </a:r>
            <a:r>
              <a:rPr lang="en-US" altLang="ko-KR" sz="1000" kern="0" dirty="0" err="1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th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class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"col3"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작성자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&lt;/</a:t>
            </a:r>
            <a:r>
              <a:rPr lang="en-US" altLang="ko-KR" sz="1000" kern="0" dirty="0" err="1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th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        &lt;</a:t>
            </a:r>
            <a:r>
              <a:rPr lang="en-US" altLang="ko-KR" sz="1000" kern="0" dirty="0" err="1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th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class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"col4"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작성일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&lt;/</a:t>
            </a:r>
            <a:r>
              <a:rPr lang="en-US" altLang="ko-KR" sz="1000" kern="0" dirty="0" err="1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th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    &lt;/</a:t>
            </a:r>
            <a:r>
              <a:rPr lang="en-US" altLang="ko-KR" sz="1000" kern="0" dirty="0" err="1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tr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&lt;/</a:t>
            </a:r>
            <a:r>
              <a:rPr lang="en-US" altLang="ko-KR" sz="1000" kern="0" dirty="0" err="1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thead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&lt;</a:t>
            </a:r>
            <a:r>
              <a:rPr lang="en-US" altLang="ko-KR" sz="1000" kern="0" dirty="0" err="1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tbody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    &lt;</a:t>
            </a:r>
            <a:r>
              <a:rPr lang="en-US" altLang="ko-KR" sz="1000" kern="0" dirty="0" err="1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tr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class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"row"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td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class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"col1"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&gt;1&lt;/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td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td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class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"col2"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a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 err="1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href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"board_read.html"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질문합니다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.&lt;/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a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td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td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class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"col3"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홍길동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td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td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class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"col4"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&gt;2022-08-06&lt;/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td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    &lt;/</a:t>
            </a:r>
            <a:r>
              <a:rPr lang="en-US" altLang="ko-KR" sz="1000" kern="0" dirty="0" err="1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tr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    &lt;</a:t>
            </a:r>
            <a:r>
              <a:rPr lang="en-US" altLang="ko-KR" sz="1000" kern="0" dirty="0" err="1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tr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class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"row</a:t>
            </a:r>
            <a:r>
              <a:rPr lang="en-US" altLang="ko-KR" sz="1000" kern="0" dirty="0" smtClean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 smtClean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r>
              <a:rPr lang="en-US" altLang="ko-KR" sz="1000" kern="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000" kern="0" dirty="0" smtClean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~</a:t>
            </a:r>
            <a:r>
              <a:rPr lang="ko-KR" altLang="en-US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생략</a:t>
            </a:r>
            <a:r>
              <a:rPr lang="en-US" altLang="ko-KR" sz="1000" kern="0" dirty="0" smtClean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~</a:t>
            </a:r>
            <a:r>
              <a:rPr lang="en-US" altLang="ko-KR" sz="1000" kern="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000" kern="0" dirty="0" smtClean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&lt;/</a:t>
            </a:r>
            <a:r>
              <a:rPr lang="en-US" altLang="ko-KR" sz="1000" kern="0" dirty="0" err="1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tr</a:t>
            </a:r>
            <a:r>
              <a:rPr lang="en-US" altLang="ko-KR" sz="1000" kern="0" dirty="0" smtClean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en-US" altLang="ko-KR" sz="1000" kern="100" dirty="0" smtClean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&lt;/</a:t>
            </a:r>
            <a:r>
              <a:rPr lang="en-US" altLang="ko-KR" sz="1000" kern="0" dirty="0" err="1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tbody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table</a:t>
            </a:r>
            <a:r>
              <a:rPr lang="en-US" altLang="ko-KR" sz="1000" kern="0" dirty="0" smtClean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class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 err="1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page_move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class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"number"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a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 err="1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href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'</a:t>
            </a:r>
            <a:r>
              <a:rPr lang="en-US" altLang="ko-KR" sz="1000" kern="0" dirty="0" err="1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javascript:void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(0)'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이전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a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a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 err="1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href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'</a:t>
            </a:r>
            <a:r>
              <a:rPr lang="en-US" altLang="ko-KR" sz="1000" kern="0" dirty="0" err="1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javascript:void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(0)'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 1 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a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a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 err="1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href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'</a:t>
            </a:r>
            <a:r>
              <a:rPr lang="en-US" altLang="ko-KR" sz="1000" kern="0" dirty="0" err="1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javascript:void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(0)'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 2 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a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a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 err="1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href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'</a:t>
            </a:r>
            <a:r>
              <a:rPr lang="en-US" altLang="ko-KR" sz="1000" kern="0" dirty="0" err="1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javascript:void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(0)'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 3 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a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a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 err="1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href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'</a:t>
            </a:r>
            <a:r>
              <a:rPr lang="en-US" altLang="ko-KR" sz="1000" kern="0" dirty="0" err="1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javascript:void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(0)'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 4 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a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a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 err="1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href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'</a:t>
            </a:r>
            <a:r>
              <a:rPr lang="en-US" altLang="ko-KR" sz="1000" kern="0" dirty="0" err="1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javascript:void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(0)'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 5 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a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a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 err="1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href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'</a:t>
            </a:r>
            <a:r>
              <a:rPr lang="en-US" altLang="ko-KR" sz="1000" kern="0" dirty="0" err="1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javascript:void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(0)'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 6 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a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a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 err="1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href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'</a:t>
            </a:r>
            <a:r>
              <a:rPr lang="en-US" altLang="ko-KR" sz="1000" kern="0" dirty="0" err="1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javascript:void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(0)'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 7 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a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a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 err="1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href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'</a:t>
            </a:r>
            <a:r>
              <a:rPr lang="en-US" altLang="ko-KR" sz="1000" kern="0" dirty="0" err="1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javascript:void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(0)'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다음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a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a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 err="1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href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"board_write.html"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button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class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 err="1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write_list_modify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글쓰기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button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a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 smtClean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4168" y="980488"/>
            <a:ext cx="4515337" cy="3428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3383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332506" y="104581"/>
            <a:ext cx="99503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board_main </a:t>
            </a:r>
            <a:r>
              <a:rPr lang="en-US" altLang="ko-KR" sz="3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3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공지사항 </a:t>
            </a:r>
            <a:r>
              <a:rPr lang="en-US" altLang="ko-KR" sz="3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&amp; </a:t>
            </a:r>
            <a:r>
              <a:rPr lang="ko-KR" altLang="en-US" sz="3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자주묻는 질문</a:t>
            </a:r>
            <a:r>
              <a:rPr lang="en-US" altLang="ko-KR" sz="3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3600" b="1" dirty="0">
              <a:solidFill>
                <a:schemeClr val="accent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750912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332506" y="846018"/>
            <a:ext cx="6543423" cy="347787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id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 err="1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board_notice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h3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공지사항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h3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table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~</a:t>
            </a:r>
            <a:r>
              <a:rPr lang="ko-KR" altLang="en-US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생략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~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table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class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 err="1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page_move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~</a:t>
            </a:r>
            <a:r>
              <a:rPr lang="ko-KR" altLang="en-US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생략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</a:p>
          <a:p>
            <a:pPr latinLnBrk="0"/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id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 err="1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board_QA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h3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자주묻는</a:t>
            </a:r>
            <a:r>
              <a:rPr lang="ko-KR" altLang="ko-KR" sz="1000" kern="0" dirty="0">
                <a:solidFill>
                  <a:srgbClr val="F8F8F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질문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h3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class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"flip flip1"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span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&gt;Q 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span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차량</a:t>
            </a:r>
            <a:r>
              <a:rPr lang="ko-KR" altLang="ko-KR" sz="1000" kern="0" dirty="0">
                <a:solidFill>
                  <a:srgbClr val="F8F8F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반납장소는</a:t>
            </a:r>
            <a:r>
              <a:rPr lang="ko-KR" altLang="ko-KR" sz="1000" kern="0" dirty="0">
                <a:solidFill>
                  <a:srgbClr val="F8F8F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어디인가요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?&lt;/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class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"panel panel1"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span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&gt;A 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span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회사</a:t>
            </a:r>
            <a:r>
              <a:rPr lang="ko-KR" altLang="ko-KR" sz="1000" kern="0" dirty="0">
                <a:solidFill>
                  <a:srgbClr val="F8F8F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앞</a:t>
            </a:r>
            <a:r>
              <a:rPr lang="ko-KR" altLang="ko-KR" sz="1000" kern="0" dirty="0">
                <a:solidFill>
                  <a:srgbClr val="F8F8F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주차장에서</a:t>
            </a:r>
            <a:r>
              <a:rPr lang="ko-KR" altLang="ko-KR" sz="1000" kern="0" dirty="0">
                <a:solidFill>
                  <a:srgbClr val="F8F8F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반납하시면</a:t>
            </a:r>
            <a:r>
              <a:rPr lang="ko-KR" altLang="ko-KR" sz="1000" kern="0" dirty="0">
                <a:solidFill>
                  <a:srgbClr val="F8F8F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됩니다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.&lt;/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class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"flip flip2"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span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&gt;Q 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span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차량</a:t>
            </a:r>
            <a:r>
              <a:rPr lang="ko-KR" altLang="ko-KR" sz="1000" kern="0" dirty="0">
                <a:solidFill>
                  <a:srgbClr val="F8F8F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반납장소는</a:t>
            </a:r>
            <a:r>
              <a:rPr lang="ko-KR" altLang="ko-KR" sz="1000" kern="0" dirty="0">
                <a:solidFill>
                  <a:srgbClr val="F8F8F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어디인가요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??&lt;/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class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"panel panel2"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span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&gt;A 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span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회사</a:t>
            </a:r>
            <a:r>
              <a:rPr lang="ko-KR" altLang="ko-KR" sz="1000" kern="0" dirty="0">
                <a:solidFill>
                  <a:srgbClr val="F8F8F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앞</a:t>
            </a:r>
            <a:r>
              <a:rPr lang="ko-KR" altLang="ko-KR" sz="1000" kern="0" dirty="0">
                <a:solidFill>
                  <a:srgbClr val="F8F8F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주차장에서</a:t>
            </a:r>
            <a:r>
              <a:rPr lang="ko-KR" altLang="ko-KR" sz="1000" kern="0" dirty="0">
                <a:solidFill>
                  <a:srgbClr val="F8F8F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반납하시면</a:t>
            </a:r>
            <a:r>
              <a:rPr lang="ko-KR" altLang="ko-KR" sz="1000" kern="0" dirty="0">
                <a:solidFill>
                  <a:srgbClr val="F8F8F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됩니다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.&lt;/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class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"flip flip3"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span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&gt;Q 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span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차량</a:t>
            </a:r>
            <a:r>
              <a:rPr lang="ko-KR" altLang="ko-KR" sz="1000" kern="0" dirty="0">
                <a:solidFill>
                  <a:srgbClr val="F8F8F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반납장소는</a:t>
            </a:r>
            <a:r>
              <a:rPr lang="ko-KR" altLang="ko-KR" sz="1000" kern="0" dirty="0">
                <a:solidFill>
                  <a:srgbClr val="F8F8F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어디인가요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???&lt;/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class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"panel panel3"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span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&gt;A 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span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회사</a:t>
            </a:r>
            <a:r>
              <a:rPr lang="ko-KR" altLang="ko-KR" sz="1000" kern="0" dirty="0">
                <a:solidFill>
                  <a:srgbClr val="F8F8F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앞</a:t>
            </a:r>
            <a:r>
              <a:rPr lang="ko-KR" altLang="ko-KR" sz="1000" kern="0" dirty="0">
                <a:solidFill>
                  <a:srgbClr val="F8F8F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주차장에서</a:t>
            </a:r>
            <a:r>
              <a:rPr lang="ko-KR" altLang="ko-KR" sz="1000" kern="0" dirty="0">
                <a:solidFill>
                  <a:srgbClr val="F8F8F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반납하시면</a:t>
            </a:r>
            <a:r>
              <a:rPr lang="ko-KR" altLang="ko-KR" sz="1000" kern="0" dirty="0">
                <a:solidFill>
                  <a:srgbClr val="F8F8F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됩니다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.&lt;/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class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"flip flip4"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span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&gt;Q 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span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차량</a:t>
            </a:r>
            <a:r>
              <a:rPr lang="ko-KR" altLang="ko-KR" sz="1000" kern="0" dirty="0">
                <a:solidFill>
                  <a:srgbClr val="F8F8F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반납장소는</a:t>
            </a:r>
            <a:r>
              <a:rPr lang="ko-KR" altLang="ko-KR" sz="1000" kern="0" dirty="0">
                <a:solidFill>
                  <a:srgbClr val="F8F8F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어디인가요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????&lt;/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class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"panel panel4"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span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&gt;A 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span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회사</a:t>
            </a:r>
            <a:r>
              <a:rPr lang="ko-KR" altLang="ko-KR" sz="1000" kern="0" dirty="0">
                <a:solidFill>
                  <a:srgbClr val="F8F8F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앞</a:t>
            </a:r>
            <a:r>
              <a:rPr lang="ko-KR" altLang="ko-KR" sz="1000" kern="0" dirty="0">
                <a:solidFill>
                  <a:srgbClr val="F8F8F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주차장에서</a:t>
            </a:r>
            <a:r>
              <a:rPr lang="ko-KR" altLang="ko-KR" sz="1000" kern="0" dirty="0">
                <a:solidFill>
                  <a:srgbClr val="F8F8F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반납하시면</a:t>
            </a:r>
            <a:r>
              <a:rPr lang="ko-KR" altLang="ko-KR" sz="1000" kern="0" dirty="0">
                <a:solidFill>
                  <a:srgbClr val="F8F8F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됩니다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.&lt;/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7756" y="846018"/>
            <a:ext cx="3780916" cy="287107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7756" y="3925318"/>
            <a:ext cx="3780916" cy="2345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6359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332506" y="104581"/>
            <a:ext cx="99503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board_main </a:t>
            </a:r>
            <a:r>
              <a:rPr lang="en-US" altLang="ko-KR" sz="3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3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게시판 </a:t>
            </a:r>
            <a:r>
              <a:rPr lang="en-US" altLang="ko-KR" sz="3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 js )</a:t>
            </a:r>
            <a:endParaRPr lang="en-US" altLang="ko-KR" sz="3600" b="1" dirty="0">
              <a:solidFill>
                <a:schemeClr val="accent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750912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/>
          <p:cNvSpPr/>
          <p:nvPr/>
        </p:nvSpPr>
        <p:spPr>
          <a:xfrm>
            <a:off x="332506" y="940972"/>
            <a:ext cx="6391023" cy="378565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latinLnBrk="0"/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$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(document).</a:t>
            </a:r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ready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function</a:t>
            </a:r>
            <a:r>
              <a:rPr lang="en-US" altLang="ko-KR" sz="1000" kern="0" dirty="0" smtClean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(){</a:t>
            </a:r>
            <a:endParaRPr lang="en-US" altLang="ko-KR" sz="1000" kern="100" dirty="0" smtClean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choice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sessionStorage.</a:t>
            </a:r>
            <a:r>
              <a:rPr lang="en-US" altLang="ko-KR" sz="1000" kern="0" dirty="0" err="1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getItem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"choice"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</a:t>
            </a:r>
            <a:r>
              <a:rPr lang="en-US" altLang="ko-KR" sz="1000" kern="0" dirty="0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if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(choice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==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null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 {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radios[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0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].</a:t>
            </a:r>
            <a:r>
              <a:rPr lang="en-US" altLang="ko-KR" sz="1000" kern="0" dirty="0">
                <a:solidFill>
                  <a:srgbClr val="47DDFF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checked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true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}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</a:t>
            </a:r>
            <a:r>
              <a:rPr lang="en-US" altLang="ko-KR" sz="1000" kern="0" dirty="0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else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{ 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radios[choice].</a:t>
            </a:r>
            <a:r>
              <a:rPr lang="en-US" altLang="ko-KR" sz="1000" kern="0" dirty="0">
                <a:solidFill>
                  <a:srgbClr val="47DDFF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checked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true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}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</a:t>
            </a:r>
            <a:r>
              <a:rPr lang="en-US" altLang="ko-KR" sz="1000" kern="0" dirty="0" err="1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chooseBoard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();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});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</a:t>
            </a:r>
            <a:endParaRPr lang="en-US" altLang="ko-KR" sz="1000" kern="100" dirty="0" smtClean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 err="1" smtClean="0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var</a:t>
            </a:r>
            <a:r>
              <a:rPr lang="en-US" altLang="ko-KR" sz="1000" kern="0" dirty="0" smtClean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radios 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document.</a:t>
            </a:r>
            <a:r>
              <a:rPr lang="en-US" altLang="ko-KR" sz="1000" kern="0" dirty="0" err="1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getElementsByClassName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 err="1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board_choice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function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 err="1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chooseBoard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() {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</a:t>
            </a:r>
            <a:r>
              <a:rPr lang="en-US" altLang="ko-KR" sz="1000" kern="0" dirty="0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for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(</a:t>
            </a:r>
            <a:r>
              <a:rPr lang="en-US" altLang="ko-KR" sz="1000" kern="0" dirty="0" err="1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var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0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; </a:t>
            </a:r>
            <a:r>
              <a:rPr lang="en-US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&lt;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radios.</a:t>
            </a:r>
            <a:r>
              <a:rPr lang="en-US" altLang="ko-KR" sz="1000" kern="0" dirty="0" err="1">
                <a:solidFill>
                  <a:srgbClr val="E040FB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length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; </a:t>
            </a:r>
            <a:r>
              <a:rPr lang="en-US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++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 {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</a:t>
            </a:r>
            <a:r>
              <a:rPr lang="en-US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document.</a:t>
            </a:r>
            <a:r>
              <a:rPr lang="en-US" altLang="ko-KR" sz="1000" kern="0" dirty="0" err="1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getElementById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'board_'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+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radios[</a:t>
            </a:r>
            <a:r>
              <a:rPr lang="en-US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].</a:t>
            </a:r>
            <a:r>
              <a:rPr lang="en-US" altLang="ko-KR" sz="1000" kern="0" dirty="0">
                <a:solidFill>
                  <a:srgbClr val="47DDFF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value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).</a:t>
            </a:r>
            <a:r>
              <a:rPr lang="en-US" altLang="ko-KR" sz="1000" kern="0" dirty="0" err="1">
                <a:solidFill>
                  <a:srgbClr val="40C4FF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style</a:t>
            </a:r>
            <a:r>
              <a:rPr lang="en-US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.</a:t>
            </a:r>
            <a:r>
              <a:rPr lang="en-US" altLang="ko-KR" sz="1000" kern="0" dirty="0" err="1">
                <a:solidFill>
                  <a:srgbClr val="47DDFF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display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'none'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radios[</a:t>
            </a:r>
            <a:r>
              <a:rPr lang="en-US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].</a:t>
            </a:r>
            <a:r>
              <a:rPr lang="en-US" altLang="ko-KR" sz="1000" kern="0" dirty="0" err="1">
                <a:solidFill>
                  <a:srgbClr val="40C4FF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parentNode</a:t>
            </a:r>
            <a:r>
              <a:rPr lang="en-US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.</a:t>
            </a:r>
            <a:r>
              <a:rPr lang="en-US" altLang="ko-KR" sz="1000" kern="0" dirty="0" err="1">
                <a:solidFill>
                  <a:srgbClr val="40C4FF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style</a:t>
            </a:r>
            <a:r>
              <a:rPr lang="en-US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.</a:t>
            </a:r>
            <a:r>
              <a:rPr lang="en-US" altLang="ko-KR" sz="1000" kern="0" dirty="0" err="1">
                <a:solidFill>
                  <a:srgbClr val="47DDFF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cssText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''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</a:t>
            </a:r>
            <a:r>
              <a:rPr lang="en-US" altLang="ko-KR" sz="1000" kern="0" dirty="0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if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(radios[</a:t>
            </a:r>
            <a:r>
              <a:rPr lang="en-US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].</a:t>
            </a:r>
            <a:r>
              <a:rPr lang="en-US" altLang="ko-KR" sz="1000" kern="0" dirty="0">
                <a:solidFill>
                  <a:srgbClr val="47DDFF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checked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 {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</a:t>
            </a:r>
            <a:r>
              <a:rPr lang="en-US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document.</a:t>
            </a:r>
            <a:r>
              <a:rPr lang="en-US" altLang="ko-KR" sz="1000" kern="0" dirty="0" err="1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getElementById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'board_'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+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radios[</a:t>
            </a:r>
            <a:r>
              <a:rPr lang="en-US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].</a:t>
            </a:r>
            <a:r>
              <a:rPr lang="en-US" altLang="ko-KR" sz="1000" kern="0" dirty="0">
                <a:solidFill>
                  <a:srgbClr val="47DDFF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value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).</a:t>
            </a:r>
            <a:r>
              <a:rPr lang="en-US" altLang="ko-KR" sz="1000" kern="0" dirty="0" err="1">
                <a:solidFill>
                  <a:srgbClr val="40C4FF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style</a:t>
            </a:r>
            <a:r>
              <a:rPr lang="en-US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.</a:t>
            </a:r>
            <a:r>
              <a:rPr lang="en-US" altLang="ko-KR" sz="1000" kern="0" dirty="0" err="1">
                <a:solidFill>
                  <a:srgbClr val="47DDFF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display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'block'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radios[</a:t>
            </a:r>
            <a:r>
              <a:rPr lang="en-US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].</a:t>
            </a:r>
            <a:r>
              <a:rPr lang="en-US" altLang="ko-KR" sz="1000" kern="0" dirty="0" err="1">
                <a:solidFill>
                  <a:srgbClr val="40C4FF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parentNode</a:t>
            </a:r>
            <a:r>
              <a:rPr lang="en-US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.</a:t>
            </a:r>
            <a:r>
              <a:rPr lang="en-US" altLang="ko-KR" sz="1000" kern="0" dirty="0" err="1">
                <a:solidFill>
                  <a:srgbClr val="40C4FF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style</a:t>
            </a:r>
            <a:r>
              <a:rPr lang="en-US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.</a:t>
            </a:r>
            <a:r>
              <a:rPr lang="en-US" altLang="ko-KR" sz="1000" kern="0" dirty="0" err="1">
                <a:solidFill>
                  <a:srgbClr val="47DDFF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cssText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'border-bottom: 2px </a:t>
            </a:r>
            <a:r>
              <a:rPr lang="en-US" altLang="ko-KR" sz="1000" kern="0" dirty="0" err="1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orangered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solid; color: </a:t>
            </a:r>
            <a:r>
              <a:rPr lang="en-US" altLang="ko-KR" sz="1000" kern="0" dirty="0" err="1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orangered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;'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}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}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</a:t>
            </a:r>
            <a:r>
              <a:rPr lang="en-US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sessionStorage.</a:t>
            </a:r>
            <a:r>
              <a:rPr lang="en-US" altLang="ko-KR" sz="1000" kern="0" dirty="0" err="1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removeItem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"choice"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 smtClean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}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2753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332506" y="104581"/>
            <a:ext cx="99503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board_main </a:t>
            </a:r>
            <a:r>
              <a:rPr lang="en-US" altLang="ko-KR" sz="3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3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게시판 </a:t>
            </a:r>
            <a:r>
              <a:rPr lang="en-US" altLang="ko-KR" sz="3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 js )</a:t>
            </a:r>
            <a:endParaRPr lang="en-US" altLang="ko-KR" sz="3600" b="1" dirty="0">
              <a:solidFill>
                <a:schemeClr val="accent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750912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/>
          <p:cNvSpPr/>
          <p:nvPr/>
        </p:nvSpPr>
        <p:spPr>
          <a:xfrm>
            <a:off x="332506" y="940972"/>
            <a:ext cx="3486459" cy="424731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latinLnBrk="0"/>
            <a:r>
              <a:rPr lang="en-US" altLang="ko-KR" sz="1000" kern="0" dirty="0" smtClean="0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function</a:t>
            </a:r>
            <a:r>
              <a:rPr lang="en-US" altLang="ko-KR" sz="1000" kern="0" dirty="0" smtClean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 err="1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changeBoard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() {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</a:t>
            </a:r>
            <a:r>
              <a:rPr lang="en-US" altLang="ko-KR" sz="1000" kern="0" dirty="0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if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(radios[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0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].</a:t>
            </a:r>
            <a:r>
              <a:rPr lang="en-US" altLang="ko-KR" sz="1000" kern="0" dirty="0">
                <a:solidFill>
                  <a:srgbClr val="47DDFF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checked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 {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</a:t>
            </a:r>
            <a:r>
              <a:rPr lang="en-US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sessionStorage.</a:t>
            </a:r>
            <a:r>
              <a:rPr lang="en-US" altLang="ko-KR" sz="1000" kern="0" dirty="0" err="1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setItem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"choice"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, 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"0"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}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</a:t>
            </a:r>
            <a:r>
              <a:rPr lang="en-US" altLang="ko-KR" sz="1000" kern="0" dirty="0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else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if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(radios[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1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].</a:t>
            </a:r>
            <a:r>
              <a:rPr lang="en-US" altLang="ko-KR" sz="1000" kern="0" dirty="0">
                <a:solidFill>
                  <a:srgbClr val="47DDFF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checked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 {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</a:t>
            </a:r>
            <a:r>
              <a:rPr lang="en-US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sessionStorage.</a:t>
            </a:r>
            <a:r>
              <a:rPr lang="en-US" altLang="ko-KR" sz="1000" kern="0" dirty="0" err="1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setItem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"choice"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, 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"1"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}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</a:t>
            </a:r>
            <a:r>
              <a:rPr lang="en-US" altLang="ko-KR" sz="1000" kern="0" dirty="0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else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if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(radios[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2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].</a:t>
            </a:r>
            <a:r>
              <a:rPr lang="en-US" altLang="ko-KR" sz="1000" kern="0" dirty="0">
                <a:solidFill>
                  <a:srgbClr val="47DDFF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checked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 {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</a:t>
            </a:r>
            <a:r>
              <a:rPr lang="en-US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sessionStorage.</a:t>
            </a:r>
            <a:r>
              <a:rPr lang="en-US" altLang="ko-KR" sz="1000" kern="0" dirty="0" err="1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setItem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"choice"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, 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"2"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}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</a:t>
            </a:r>
            <a:r>
              <a:rPr lang="en-US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location.</a:t>
            </a:r>
            <a:r>
              <a:rPr lang="en-US" altLang="ko-KR" sz="1000" kern="0" dirty="0" err="1">
                <a:solidFill>
                  <a:srgbClr val="47DDFF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href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'board_main.html'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}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endParaRPr lang="en-US" altLang="ko-KR" sz="1000" kern="0" dirty="0" smtClean="0">
              <a:solidFill>
                <a:srgbClr val="49F571"/>
              </a:solidFill>
              <a:latin typeface="Consolas" panose="020B0609020204030204" pitchFamily="49" charset="0"/>
              <a:ea typeface="굴림" panose="020B0600000101010101" pitchFamily="50" charset="-127"/>
              <a:cs typeface="굴림" panose="020B0600000101010101" pitchFamily="50" charset="-127"/>
            </a:endParaRPr>
          </a:p>
          <a:p>
            <a:pPr latinLnBrk="0"/>
            <a:r>
              <a:rPr lang="en-US" altLang="ko-KR" sz="1000" kern="0" dirty="0" smtClean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$</a:t>
            </a:r>
            <a:r>
              <a:rPr lang="en-US" altLang="ko-KR" sz="1000" kern="0" dirty="0" smtClean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document).</a:t>
            </a:r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ready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function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(){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</a:t>
            </a:r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$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".flip1"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).</a:t>
            </a:r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click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function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(){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</a:t>
            </a:r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$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".panel1"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).</a:t>
            </a:r>
            <a:r>
              <a:rPr lang="en-US" altLang="ko-KR" sz="1000" kern="0" dirty="0" err="1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slideToggle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"slow"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});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</a:t>
            </a:r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$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".flip2"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).</a:t>
            </a:r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click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function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(){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</a:t>
            </a:r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$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".panel2"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).</a:t>
            </a:r>
            <a:r>
              <a:rPr lang="en-US" altLang="ko-KR" sz="1000" kern="0" dirty="0" err="1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slideToggle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"slow"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});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</a:t>
            </a:r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$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".flip3"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).</a:t>
            </a:r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click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function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(){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</a:t>
            </a:r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$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".panel3"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).</a:t>
            </a:r>
            <a:r>
              <a:rPr lang="en-US" altLang="ko-KR" sz="1000" kern="0" dirty="0" err="1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slideToggle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"slow"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});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</a:t>
            </a:r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$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".flip4"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).</a:t>
            </a:r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click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function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(){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</a:t>
            </a:r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$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".panel4"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).</a:t>
            </a:r>
            <a:r>
              <a:rPr lang="en-US" altLang="ko-KR" sz="1000" kern="0" dirty="0" err="1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slideToggle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"slow"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});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 smtClean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});</a:t>
            </a:r>
            <a:endParaRPr lang="ko-KR" altLang="ko-KR" sz="10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53603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66255" y="6404850"/>
            <a:ext cx="12025745" cy="2327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332506" y="104581"/>
            <a:ext cx="99503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board_write - </a:t>
            </a:r>
            <a:r>
              <a:rPr lang="ko-KR" altLang="en-US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전체화면</a:t>
            </a:r>
            <a: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3600" b="1" dirty="0">
              <a:solidFill>
                <a:schemeClr val="accent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750912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31913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332506" y="104581"/>
            <a:ext cx="99503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board_write - </a:t>
            </a:r>
            <a:endParaRPr lang="en-US" altLang="ko-KR" sz="3600" b="1" dirty="0">
              <a:solidFill>
                <a:schemeClr val="accent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750912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/>
          <p:cNvSpPr/>
          <p:nvPr/>
        </p:nvSpPr>
        <p:spPr>
          <a:xfrm>
            <a:off x="332506" y="1066648"/>
            <a:ext cx="6096000" cy="3170099"/>
          </a:xfrm>
          <a:prstGeom prst="rect">
            <a:avLst/>
          </a:prstGeom>
          <a:solidFill>
            <a:schemeClr val="tx1"/>
          </a:solidFill>
        </p:spPr>
        <p:txBody>
          <a:bodyPr>
            <a:spAutoFit/>
          </a:bodyPr>
          <a:lstStyle/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id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"board_main"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class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 err="1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board_aside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~</a:t>
            </a:r>
            <a:r>
              <a:rPr lang="ko-KR" altLang="en-US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생략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~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id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 err="1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write_inquiry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h3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문의하기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-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글쓰기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h3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form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class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 err="1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write_box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method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= 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"post"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action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= 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"board_main.html"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&lt;</a:t>
            </a:r>
            <a:r>
              <a:rPr lang="en-US" altLang="ko-KR" sz="1000" kern="0" dirty="0" err="1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ul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li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제목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li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li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input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class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 err="1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write_title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type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"text"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       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placeholder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ko-KR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제목을</a:t>
            </a:r>
            <a:r>
              <a:rPr lang="ko-KR" altLang="ko-KR" sz="1000" kern="0" dirty="0">
                <a:solidFill>
                  <a:srgbClr val="F3FF52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입력하세요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."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li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li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내용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li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li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&gt;&lt;</a:t>
            </a:r>
            <a:r>
              <a:rPr lang="en-US" altLang="ko-KR" sz="1000" kern="0" dirty="0" err="1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textarea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class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 err="1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write_content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cols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"50"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rows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"10"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       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placeholder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ko-KR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문의내용을</a:t>
            </a:r>
            <a:r>
              <a:rPr lang="ko-KR" altLang="ko-KR" sz="1000" kern="0" dirty="0">
                <a:solidFill>
                  <a:srgbClr val="F3FF52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입력하세요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."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&gt;&lt;/</a:t>
            </a:r>
            <a:r>
              <a:rPr lang="en-US" altLang="ko-KR" sz="1000" kern="0" dirty="0" err="1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textarea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li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&lt;/</a:t>
            </a:r>
            <a:r>
              <a:rPr lang="en-US" altLang="ko-KR" sz="1000" kern="0" dirty="0" err="1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ul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button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type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"submit"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class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 err="1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write_list_modify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작성하기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button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form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>
              <a:spcAft>
                <a:spcPts val="800"/>
              </a:spcAft>
            </a:pPr>
            <a:r>
              <a:rPr lang="en-US" altLang="ko-KR" sz="10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 </a:t>
            </a:r>
            <a:endParaRPr lang="ko-KR" altLang="ko-KR" sz="10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2666" y="1098547"/>
            <a:ext cx="4002181" cy="31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61499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66255" y="6404850"/>
            <a:ext cx="12025745" cy="2327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332506" y="104581"/>
            <a:ext cx="99503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board_read - </a:t>
            </a:r>
            <a:r>
              <a:rPr lang="ko-KR" altLang="en-US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전체화면</a:t>
            </a:r>
            <a: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3600" b="1" dirty="0">
              <a:solidFill>
                <a:schemeClr val="accent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750912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12164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332506" y="104581"/>
            <a:ext cx="99503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board_read - </a:t>
            </a:r>
            <a:endParaRPr lang="en-US" altLang="ko-KR" sz="3600" b="1" dirty="0">
              <a:solidFill>
                <a:schemeClr val="accent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750912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/>
          <p:cNvSpPr/>
          <p:nvPr/>
        </p:nvSpPr>
        <p:spPr>
          <a:xfrm>
            <a:off x="332506" y="882646"/>
            <a:ext cx="6624106" cy="440120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id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"board_main"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class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 err="1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board_aside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~</a:t>
            </a:r>
            <a:r>
              <a:rPr lang="ko-KR" altLang="en-US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생략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~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id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 err="1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read_inquiry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h3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문의하기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-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글읽기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h3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table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&lt;</a:t>
            </a:r>
            <a:r>
              <a:rPr lang="en-US" altLang="ko-KR" sz="1000" kern="0" dirty="0" err="1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tr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class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"title"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td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 err="1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colspan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"2"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질문합니다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.&lt;/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td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&lt;/</a:t>
            </a:r>
            <a:r>
              <a:rPr lang="en-US" altLang="ko-KR" sz="1000" kern="0" dirty="0" err="1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tr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&lt;</a:t>
            </a:r>
            <a:r>
              <a:rPr lang="en-US" altLang="ko-KR" sz="1000" kern="0" dirty="0" err="1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tr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class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"info"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td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작성자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: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홍길동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td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td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작성일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: 2022-08-06&lt;/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td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&lt;/</a:t>
            </a:r>
            <a:r>
              <a:rPr lang="en-US" altLang="ko-KR" sz="1000" kern="0" dirty="0" err="1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tr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&lt;</a:t>
            </a:r>
            <a:r>
              <a:rPr lang="en-US" altLang="ko-KR" sz="1000" kern="0" dirty="0" err="1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tr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class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"content"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td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 err="1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colspan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"2"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       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안녕하세요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.&lt;</a:t>
            </a:r>
            <a:r>
              <a:rPr lang="en-US" altLang="ko-KR" sz="1000" kern="0" dirty="0" err="1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br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&gt;K7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차량을</a:t>
            </a:r>
            <a:r>
              <a:rPr lang="ko-KR" altLang="ko-KR" sz="1000" kern="0" dirty="0">
                <a:solidFill>
                  <a:srgbClr val="F8F8F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렌트하려고</a:t>
            </a:r>
            <a:r>
              <a:rPr lang="ko-KR" altLang="ko-KR" sz="1000" kern="0" dirty="0">
                <a:solidFill>
                  <a:srgbClr val="F8F8F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합니다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.&lt;</a:t>
            </a:r>
            <a:r>
              <a:rPr lang="en-US" altLang="ko-KR" sz="1000" kern="0" dirty="0" err="1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br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        8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일부터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10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일까지</a:t>
            </a:r>
            <a:r>
              <a:rPr lang="ko-KR" altLang="ko-KR" sz="1000" kern="0" dirty="0">
                <a:solidFill>
                  <a:srgbClr val="F8F8F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렌트비용을</a:t>
            </a:r>
            <a:r>
              <a:rPr lang="ko-KR" altLang="ko-KR" sz="1000" kern="0" dirty="0">
                <a:solidFill>
                  <a:srgbClr val="F8F8F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알고싶습니다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. &lt;</a:t>
            </a:r>
            <a:r>
              <a:rPr lang="en-US" altLang="ko-KR" sz="1000" kern="0" dirty="0" err="1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br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        </a:t>
            </a:r>
            <a:r>
              <a:rPr lang="ko-KR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반납장소도</a:t>
            </a:r>
            <a:r>
              <a:rPr lang="ko-KR" altLang="ko-KR" sz="1000" kern="0" dirty="0">
                <a:solidFill>
                  <a:srgbClr val="F8F8F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알려주세요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.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    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td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&lt;/</a:t>
            </a:r>
            <a:r>
              <a:rPr lang="en-US" altLang="ko-KR" sz="1000" kern="0" dirty="0" err="1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tr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table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            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a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 err="1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href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"board_modify.html"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button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class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 err="1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write_list_modify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수정하기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button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a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a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 err="1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href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"board_main.html"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button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class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 err="1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write_list_modify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목록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button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a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>
              <a:spcAft>
                <a:spcPts val="800"/>
              </a:spcAft>
            </a:pPr>
            <a:r>
              <a:rPr lang="en-US" altLang="ko-KR" sz="10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 </a:t>
            </a:r>
            <a:endParaRPr lang="ko-KR" altLang="ko-KR" sz="10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8525" y="1483281"/>
            <a:ext cx="4685762" cy="3321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2135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66255" y="6404850"/>
            <a:ext cx="12025745" cy="2327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332506" y="104581"/>
            <a:ext cx="99503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관계도</a:t>
            </a:r>
            <a:endParaRPr lang="en-US" altLang="ko-KR" sz="3600" b="1" dirty="0">
              <a:solidFill>
                <a:schemeClr val="accent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750912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CECF2ECF-BE4B-4ED3-D2C5-ECC0FE24D67B}"/>
              </a:ext>
            </a:extLst>
          </p:cNvPr>
          <p:cNvSpPr/>
          <p:nvPr/>
        </p:nvSpPr>
        <p:spPr>
          <a:xfrm>
            <a:off x="5412645" y="865255"/>
            <a:ext cx="1532964" cy="62774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index</a:t>
            </a: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메인화면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8F5AC61B-35E1-4A96-B736-F8E872717187}"/>
              </a:ext>
            </a:extLst>
          </p:cNvPr>
          <p:cNvSpPr/>
          <p:nvPr/>
        </p:nvSpPr>
        <p:spPr>
          <a:xfrm>
            <a:off x="5412645" y="1772181"/>
            <a:ext cx="1532964" cy="62774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nav_bar</a:t>
            </a: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메인화면 상단</a:t>
            </a:r>
            <a:endParaRPr lang="en-US" altLang="ko-KR" sz="14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74328CE2-CDBF-F01C-C581-9A1DF6B92255}"/>
              </a:ext>
            </a:extLst>
          </p:cNvPr>
          <p:cNvCxnSpPr>
            <a:cxnSpLocks/>
            <a:stCxn id="3" idx="2"/>
            <a:endCxn id="40" idx="0"/>
          </p:cNvCxnSpPr>
          <p:nvPr/>
        </p:nvCxnSpPr>
        <p:spPr>
          <a:xfrm>
            <a:off x="6179127" y="1493000"/>
            <a:ext cx="0" cy="27918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8FDD9060-F9C6-1B64-EA1E-67E5F197391E}"/>
              </a:ext>
            </a:extLst>
          </p:cNvPr>
          <p:cNvSpPr/>
          <p:nvPr/>
        </p:nvSpPr>
        <p:spPr>
          <a:xfrm>
            <a:off x="7331980" y="5457475"/>
            <a:ext cx="1532964" cy="62774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board_modify</a:t>
            </a: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게시글 수정</a:t>
            </a:r>
            <a:endParaRPr lang="en-US" altLang="ko-KR" sz="14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F0552C87-8740-0A2E-8C55-DD6AA897AF78}"/>
              </a:ext>
            </a:extLst>
          </p:cNvPr>
          <p:cNvSpPr/>
          <p:nvPr/>
        </p:nvSpPr>
        <p:spPr>
          <a:xfrm>
            <a:off x="9219250" y="4339489"/>
            <a:ext cx="1532964" cy="62774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board_write</a:t>
            </a: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게시글 작성</a:t>
            </a:r>
            <a:endParaRPr lang="en-US" altLang="ko-KR" sz="14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EBBFE6AB-D1EE-B7F5-DBC6-90BC73F0D9D9}"/>
              </a:ext>
            </a:extLst>
          </p:cNvPr>
          <p:cNvSpPr/>
          <p:nvPr/>
        </p:nvSpPr>
        <p:spPr>
          <a:xfrm>
            <a:off x="7331980" y="4339488"/>
            <a:ext cx="1532964" cy="62774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board_read</a:t>
            </a:r>
            <a:b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게시글 읽기</a:t>
            </a:r>
            <a:endParaRPr lang="en-US" altLang="ko-KR" sz="14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2EF27C90-E761-CF8F-3C19-80C5C4EA56A9}"/>
              </a:ext>
            </a:extLst>
          </p:cNvPr>
          <p:cNvSpPr/>
          <p:nvPr/>
        </p:nvSpPr>
        <p:spPr>
          <a:xfrm>
            <a:off x="8249484" y="3079293"/>
            <a:ext cx="1532964" cy="62774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board_main</a:t>
            </a: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게시판</a:t>
            </a:r>
            <a:endParaRPr lang="en-US" altLang="ko-KR" sz="14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F0552C87-8740-0A2E-8C55-DD6AA897AF78}"/>
              </a:ext>
            </a:extLst>
          </p:cNvPr>
          <p:cNvSpPr/>
          <p:nvPr/>
        </p:nvSpPr>
        <p:spPr>
          <a:xfrm>
            <a:off x="10136754" y="3078242"/>
            <a:ext cx="1532964" cy="62774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location</a:t>
            </a: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찾아오시는 길</a:t>
            </a:r>
            <a:endParaRPr lang="en-US" altLang="ko-KR" sz="14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F0552C87-8740-0A2E-8C55-DD6AA897AF78}"/>
              </a:ext>
            </a:extLst>
          </p:cNvPr>
          <p:cNvSpPr/>
          <p:nvPr/>
        </p:nvSpPr>
        <p:spPr>
          <a:xfrm>
            <a:off x="6362214" y="3079293"/>
            <a:ext cx="1532964" cy="62774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product</a:t>
            </a: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제품소개</a:t>
            </a:r>
            <a:endParaRPr lang="en-US" altLang="ko-KR" sz="14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F0552C87-8740-0A2E-8C55-DD6AA897AF78}"/>
              </a:ext>
            </a:extLst>
          </p:cNvPr>
          <p:cNvSpPr/>
          <p:nvPr/>
        </p:nvSpPr>
        <p:spPr>
          <a:xfrm>
            <a:off x="4474944" y="3078243"/>
            <a:ext cx="1532964" cy="62774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reservation</a:t>
            </a: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예약하기</a:t>
            </a:r>
            <a:endParaRPr lang="en-US" altLang="ko-KR" sz="14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6ECD2E74-0BA7-AE8B-0ABC-830C81D7ED80}"/>
              </a:ext>
            </a:extLst>
          </p:cNvPr>
          <p:cNvSpPr/>
          <p:nvPr/>
        </p:nvSpPr>
        <p:spPr>
          <a:xfrm>
            <a:off x="2587674" y="3083998"/>
            <a:ext cx="1532964" cy="62774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join</a:t>
            </a: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회원가입</a:t>
            </a:r>
            <a:endParaRPr lang="en-US" altLang="ko-KR" sz="14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E218CC4B-E0C1-6F45-2621-9446417CE14B}"/>
              </a:ext>
            </a:extLst>
          </p:cNvPr>
          <p:cNvSpPr/>
          <p:nvPr/>
        </p:nvSpPr>
        <p:spPr>
          <a:xfrm>
            <a:off x="700404" y="3078241"/>
            <a:ext cx="1532964" cy="62774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login</a:t>
            </a: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로그인</a:t>
            </a:r>
          </a:p>
        </p:txBody>
      </p:sp>
      <p:cxnSp>
        <p:nvCxnSpPr>
          <p:cNvPr id="58" name="꺾인 연결선 57"/>
          <p:cNvCxnSpPr>
            <a:stCxn id="40" idx="2"/>
            <a:endCxn id="51" idx="0"/>
          </p:cNvCxnSpPr>
          <p:nvPr/>
        </p:nvCxnSpPr>
        <p:spPr>
          <a:xfrm rot="16200000" flipH="1">
            <a:off x="6314228" y="2264824"/>
            <a:ext cx="679367" cy="949569"/>
          </a:xfrm>
          <a:prstGeom prst="bentConnector3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꺾인 연결선 58"/>
          <p:cNvCxnSpPr>
            <a:stCxn id="40" idx="2"/>
            <a:endCxn id="52" idx="0"/>
          </p:cNvCxnSpPr>
          <p:nvPr/>
        </p:nvCxnSpPr>
        <p:spPr>
          <a:xfrm rot="5400000">
            <a:off x="5371119" y="2270234"/>
            <a:ext cx="678317" cy="937701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꺾인 연결선 59"/>
          <p:cNvCxnSpPr>
            <a:stCxn id="40" idx="2"/>
            <a:endCxn id="49" idx="0"/>
          </p:cNvCxnSpPr>
          <p:nvPr/>
        </p:nvCxnSpPr>
        <p:spPr>
          <a:xfrm rot="16200000" flipH="1">
            <a:off x="7257863" y="1321189"/>
            <a:ext cx="679367" cy="2836839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꺾인 연결선 62"/>
          <p:cNvCxnSpPr>
            <a:stCxn id="40" idx="2"/>
            <a:endCxn id="50" idx="0"/>
          </p:cNvCxnSpPr>
          <p:nvPr/>
        </p:nvCxnSpPr>
        <p:spPr>
          <a:xfrm rot="16200000" flipH="1">
            <a:off x="8202023" y="377029"/>
            <a:ext cx="678316" cy="4724109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꺾인 연결선 65"/>
          <p:cNvCxnSpPr>
            <a:stCxn id="40" idx="2"/>
            <a:endCxn id="55" idx="0"/>
          </p:cNvCxnSpPr>
          <p:nvPr/>
        </p:nvCxnSpPr>
        <p:spPr>
          <a:xfrm rot="5400000">
            <a:off x="4424606" y="1329477"/>
            <a:ext cx="684072" cy="2824971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꺾인 연결선 68"/>
          <p:cNvCxnSpPr>
            <a:stCxn id="40" idx="2"/>
            <a:endCxn id="57" idx="0"/>
          </p:cNvCxnSpPr>
          <p:nvPr/>
        </p:nvCxnSpPr>
        <p:spPr>
          <a:xfrm rot="5400000">
            <a:off x="3483850" y="382963"/>
            <a:ext cx="678315" cy="4712241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꺾인 연결선 71"/>
          <p:cNvCxnSpPr>
            <a:stCxn id="49" idx="2"/>
            <a:endCxn id="47" idx="0"/>
          </p:cNvCxnSpPr>
          <p:nvPr/>
        </p:nvCxnSpPr>
        <p:spPr>
          <a:xfrm rot="16200000" flipH="1">
            <a:off x="9184624" y="3538380"/>
            <a:ext cx="632451" cy="969766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꺾인 연결선 75"/>
          <p:cNvCxnSpPr>
            <a:stCxn id="49" idx="2"/>
            <a:endCxn id="48" idx="0"/>
          </p:cNvCxnSpPr>
          <p:nvPr/>
        </p:nvCxnSpPr>
        <p:spPr>
          <a:xfrm rot="5400000">
            <a:off x="8240989" y="3564511"/>
            <a:ext cx="632450" cy="917504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74328CE2-CDBF-F01C-C581-9A1DF6B92255}"/>
              </a:ext>
            </a:extLst>
          </p:cNvPr>
          <p:cNvCxnSpPr>
            <a:cxnSpLocks/>
            <a:stCxn id="48" idx="2"/>
            <a:endCxn id="46" idx="0"/>
          </p:cNvCxnSpPr>
          <p:nvPr/>
        </p:nvCxnSpPr>
        <p:spPr>
          <a:xfrm>
            <a:off x="8098462" y="4967233"/>
            <a:ext cx="0" cy="49024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74328CE2-CDBF-F01C-C581-9A1DF6B92255}"/>
              </a:ext>
            </a:extLst>
          </p:cNvPr>
          <p:cNvCxnSpPr>
            <a:cxnSpLocks/>
            <a:stCxn id="55" idx="1"/>
            <a:endCxn id="57" idx="3"/>
          </p:cNvCxnSpPr>
          <p:nvPr/>
        </p:nvCxnSpPr>
        <p:spPr>
          <a:xfrm flipH="1" flipV="1">
            <a:off x="2233368" y="3392114"/>
            <a:ext cx="354306" cy="575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꺾인 연결선 91"/>
          <p:cNvCxnSpPr>
            <a:stCxn id="57" idx="1"/>
            <a:endCxn id="3" idx="1"/>
          </p:cNvCxnSpPr>
          <p:nvPr/>
        </p:nvCxnSpPr>
        <p:spPr>
          <a:xfrm rot="10800000" flipH="1">
            <a:off x="700403" y="1179128"/>
            <a:ext cx="4712241" cy="2212986"/>
          </a:xfrm>
          <a:prstGeom prst="bentConnector3">
            <a:avLst>
              <a:gd name="adj1" fmla="val -4851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5798287" y="3695584"/>
            <a:ext cx="773547" cy="312611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미 구현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469009" y="3101418"/>
            <a:ext cx="3420234" cy="587147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412733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66255" y="6404850"/>
            <a:ext cx="12025745" cy="2327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332506" y="104581"/>
            <a:ext cx="99503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board_modify - </a:t>
            </a:r>
            <a:r>
              <a:rPr lang="ko-KR" altLang="en-US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전체화면</a:t>
            </a:r>
            <a: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3600" b="1" dirty="0">
              <a:solidFill>
                <a:schemeClr val="accent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750912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555334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332506" y="104581"/>
            <a:ext cx="99503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board_modify - </a:t>
            </a:r>
            <a:endParaRPr lang="en-US" altLang="ko-KR" sz="3600" b="1" dirty="0">
              <a:solidFill>
                <a:schemeClr val="accent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750912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332506" y="1001488"/>
            <a:ext cx="6096000" cy="4093428"/>
          </a:xfrm>
          <a:prstGeom prst="rect">
            <a:avLst/>
          </a:prstGeom>
          <a:solidFill>
            <a:schemeClr val="tx1"/>
          </a:solidFill>
        </p:spPr>
        <p:txBody>
          <a:bodyPr>
            <a:spAutoFit/>
          </a:bodyPr>
          <a:lstStyle/>
          <a:p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47FFA0"/>
                </a:solidFill>
                <a:latin typeface="Consolas" panose="020B0609020204030204" pitchFamily="49" charset="0"/>
              </a:rPr>
              <a:t>id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"board_main"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    &lt;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47FFA0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00" dirty="0" err="1">
                <a:solidFill>
                  <a:srgbClr val="F3FF52"/>
                </a:solidFill>
                <a:latin typeface="Consolas" panose="020B0609020204030204" pitchFamily="49" charset="0"/>
              </a:rPr>
              <a:t>board_aside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        ~</a:t>
            </a:r>
            <a:r>
              <a:rPr lang="ko-KR" altLang="en-US" sz="1000" dirty="0">
                <a:solidFill>
                  <a:srgbClr val="F8F8F0"/>
                </a:solidFill>
                <a:latin typeface="Consolas" panose="020B0609020204030204" pitchFamily="49" charset="0"/>
              </a:rPr>
              <a:t>생략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~</a:t>
            </a:r>
          </a:p>
          <a:p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    &lt;/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    &lt;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47FFA0"/>
                </a:solidFill>
                <a:latin typeface="Consolas" panose="020B0609020204030204" pitchFamily="49" charset="0"/>
              </a:rPr>
              <a:t>id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00" dirty="0" err="1">
                <a:solidFill>
                  <a:srgbClr val="F3FF52"/>
                </a:solidFill>
                <a:latin typeface="Consolas" panose="020B0609020204030204" pitchFamily="49" charset="0"/>
              </a:rPr>
              <a:t>write_inquiry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        &lt;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h3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  <a:r>
              <a:rPr lang="ko-KR" altLang="en-US" sz="1000" dirty="0">
                <a:solidFill>
                  <a:srgbClr val="F8F8F0"/>
                </a:solidFill>
                <a:latin typeface="Consolas" panose="020B0609020204030204" pitchFamily="49" charset="0"/>
              </a:rPr>
              <a:t>문의하기 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- </a:t>
            </a:r>
            <a:r>
              <a:rPr lang="ko-KR" altLang="en-US" sz="1000" dirty="0">
                <a:solidFill>
                  <a:srgbClr val="F8F8F0"/>
                </a:solidFill>
                <a:latin typeface="Consolas" panose="020B0609020204030204" pitchFamily="49" charset="0"/>
              </a:rPr>
              <a:t>수정하기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h3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        &lt;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form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47FFA0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00" dirty="0" err="1">
                <a:solidFill>
                  <a:srgbClr val="F3FF52"/>
                </a:solidFill>
                <a:latin typeface="Consolas" panose="020B0609020204030204" pitchFamily="49" charset="0"/>
              </a:rPr>
              <a:t>write_box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47FFA0"/>
                </a:solidFill>
                <a:latin typeface="Consolas" panose="020B0609020204030204" pitchFamily="49" charset="0"/>
              </a:rPr>
              <a:t>method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"post"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47FFA0"/>
                </a:solidFill>
                <a:latin typeface="Consolas" panose="020B0609020204030204" pitchFamily="49" charset="0"/>
              </a:rPr>
              <a:t>action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"board_read.html"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            &lt;</a:t>
            </a:r>
            <a:r>
              <a:rPr lang="en-US" altLang="ko-KR" sz="1000" dirty="0" err="1">
                <a:solidFill>
                  <a:srgbClr val="FF3366"/>
                </a:solidFill>
                <a:latin typeface="Consolas" panose="020B0609020204030204" pitchFamily="49" charset="0"/>
              </a:rPr>
              <a:t>ul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                &lt;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li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  <a:r>
              <a:rPr lang="ko-KR" altLang="en-US" sz="1000" dirty="0">
                <a:solidFill>
                  <a:srgbClr val="F8F8F0"/>
                </a:solidFill>
                <a:latin typeface="Consolas" panose="020B0609020204030204" pitchFamily="49" charset="0"/>
              </a:rPr>
              <a:t>제목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li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/>
            </a:r>
            <a:b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</a:b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                &lt;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li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&gt;&lt;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input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47FFA0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00" dirty="0" err="1">
                <a:solidFill>
                  <a:srgbClr val="F3FF52"/>
                </a:solidFill>
                <a:latin typeface="Consolas" panose="020B0609020204030204" pitchFamily="49" charset="0"/>
              </a:rPr>
              <a:t>write_title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47FFA0"/>
                </a:solidFill>
                <a:latin typeface="Consolas" panose="020B0609020204030204" pitchFamily="49" charset="0"/>
              </a:rPr>
              <a:t>type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"text"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47FFA0"/>
                </a:solidFill>
                <a:latin typeface="Consolas" panose="020B0609020204030204" pitchFamily="49" charset="0"/>
              </a:rPr>
              <a:t>value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</a:t>
            </a:r>
            <a:r>
              <a:rPr lang="ko-KR" altLang="en-US" sz="1000" dirty="0">
                <a:solidFill>
                  <a:srgbClr val="F3FF52"/>
                </a:solidFill>
                <a:latin typeface="Consolas" panose="020B0609020204030204" pitchFamily="49" charset="0"/>
              </a:rPr>
              <a:t>질문합니다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."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&gt;&lt;/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li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                &lt;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li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  <a:r>
              <a:rPr lang="ko-KR" altLang="en-US" sz="1000" dirty="0">
                <a:solidFill>
                  <a:srgbClr val="F8F8F0"/>
                </a:solidFill>
                <a:latin typeface="Consolas" panose="020B0609020204030204" pitchFamily="49" charset="0"/>
              </a:rPr>
              <a:t>내용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li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                &lt;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li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                    &lt;</a:t>
            </a:r>
            <a:r>
              <a:rPr lang="en-US" altLang="ko-KR" sz="1000" dirty="0" err="1">
                <a:solidFill>
                  <a:srgbClr val="FF3366"/>
                </a:solidFill>
                <a:latin typeface="Consolas" panose="020B0609020204030204" pitchFamily="49" charset="0"/>
              </a:rPr>
              <a:t>textarea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47FFA0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00" dirty="0" err="1">
                <a:solidFill>
                  <a:srgbClr val="F3FF52"/>
                </a:solidFill>
                <a:latin typeface="Consolas" panose="020B0609020204030204" pitchFamily="49" charset="0"/>
              </a:rPr>
              <a:t>write_content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47FFA0"/>
                </a:solidFill>
                <a:latin typeface="Consolas" panose="020B0609020204030204" pitchFamily="49" charset="0"/>
              </a:rPr>
              <a:t>cols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"50"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47FFA0"/>
                </a:solidFill>
                <a:latin typeface="Consolas" panose="020B0609020204030204" pitchFamily="49" charset="0"/>
              </a:rPr>
              <a:t>rows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"10"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ko-KR" altLang="en-US" sz="1000" dirty="0">
                <a:solidFill>
                  <a:srgbClr val="F8F8F0"/>
                </a:solidFill>
                <a:latin typeface="Consolas" panose="020B0609020204030204" pitchFamily="49" charset="0"/>
              </a:rPr>
              <a:t>안녕하세요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K7</a:t>
            </a:r>
            <a:r>
              <a:rPr lang="ko-KR" altLang="en-US" sz="1000" dirty="0">
                <a:solidFill>
                  <a:srgbClr val="F8F8F0"/>
                </a:solidFill>
                <a:latin typeface="Consolas" panose="020B0609020204030204" pitchFamily="49" charset="0"/>
              </a:rPr>
              <a:t>차량을 </a:t>
            </a:r>
            <a:r>
              <a:rPr lang="ko-KR" altLang="en-US" sz="1000" dirty="0" err="1">
                <a:solidFill>
                  <a:srgbClr val="F8F8F0"/>
                </a:solidFill>
                <a:latin typeface="Consolas" panose="020B0609020204030204" pitchFamily="49" charset="0"/>
              </a:rPr>
              <a:t>렌트하려고</a:t>
            </a:r>
            <a:r>
              <a:rPr lang="ko-KR" altLang="en-US" sz="1000" dirty="0">
                <a:solidFill>
                  <a:srgbClr val="F8F8F0"/>
                </a:solidFill>
                <a:latin typeface="Consolas" panose="020B0609020204030204" pitchFamily="49" charset="0"/>
              </a:rPr>
              <a:t> 합니다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8</a:t>
            </a:r>
            <a:r>
              <a:rPr lang="ko-KR" altLang="en-US" sz="1000" dirty="0">
                <a:solidFill>
                  <a:srgbClr val="F8F8F0"/>
                </a:solidFill>
                <a:latin typeface="Consolas" panose="020B0609020204030204" pitchFamily="49" charset="0"/>
              </a:rPr>
              <a:t>일부터 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10</a:t>
            </a:r>
            <a:r>
              <a:rPr lang="ko-KR" altLang="en-US" sz="1000" dirty="0">
                <a:solidFill>
                  <a:srgbClr val="F8F8F0"/>
                </a:solidFill>
                <a:latin typeface="Consolas" panose="020B0609020204030204" pitchFamily="49" charset="0"/>
              </a:rPr>
              <a:t>일까지 </a:t>
            </a:r>
            <a:r>
              <a:rPr lang="ko-KR" altLang="en-US" sz="1000" dirty="0" err="1">
                <a:solidFill>
                  <a:srgbClr val="F8F8F0"/>
                </a:solidFill>
                <a:latin typeface="Consolas" panose="020B0609020204030204" pitchFamily="49" charset="0"/>
              </a:rPr>
              <a:t>렌트비용을</a:t>
            </a:r>
            <a:r>
              <a:rPr lang="ko-KR" altLang="en-US" sz="1000" dirty="0">
                <a:solidFill>
                  <a:srgbClr val="F8F8F0"/>
                </a:solidFill>
                <a:latin typeface="Consolas" panose="020B0609020204030204" pitchFamily="49" charset="0"/>
              </a:rPr>
              <a:t> </a:t>
            </a:r>
            <a:r>
              <a:rPr lang="ko-KR" altLang="en-US" sz="1000" dirty="0" err="1">
                <a:solidFill>
                  <a:srgbClr val="F8F8F0"/>
                </a:solidFill>
                <a:latin typeface="Consolas" panose="020B0609020204030204" pitchFamily="49" charset="0"/>
              </a:rPr>
              <a:t>알고싶습니다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ko-KR" altLang="en-US" sz="1000" dirty="0" err="1">
                <a:solidFill>
                  <a:srgbClr val="F8F8F0"/>
                </a:solidFill>
                <a:latin typeface="Consolas" panose="020B0609020204030204" pitchFamily="49" charset="0"/>
              </a:rPr>
              <a:t>반납장소도</a:t>
            </a:r>
            <a:r>
              <a:rPr lang="ko-KR" altLang="en-US" sz="1000" dirty="0">
                <a:solidFill>
                  <a:srgbClr val="F8F8F0"/>
                </a:solidFill>
                <a:latin typeface="Consolas" panose="020B0609020204030204" pitchFamily="49" charset="0"/>
              </a:rPr>
              <a:t> 알려주세요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                    &lt;/</a:t>
            </a:r>
            <a:r>
              <a:rPr lang="en-US" altLang="ko-KR" sz="1000" dirty="0" err="1">
                <a:solidFill>
                  <a:srgbClr val="FF3366"/>
                </a:solidFill>
                <a:latin typeface="Consolas" panose="020B0609020204030204" pitchFamily="49" charset="0"/>
              </a:rPr>
              <a:t>textarea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                &lt;/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li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            &lt;/</a:t>
            </a:r>
            <a:r>
              <a:rPr lang="en-US" altLang="ko-KR" sz="1000" dirty="0" err="1">
                <a:solidFill>
                  <a:srgbClr val="FF3366"/>
                </a:solidFill>
                <a:latin typeface="Consolas" panose="020B0609020204030204" pitchFamily="49" charset="0"/>
              </a:rPr>
              <a:t>ul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            &lt;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button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47FFA0"/>
                </a:solidFill>
                <a:latin typeface="Consolas" panose="020B0609020204030204" pitchFamily="49" charset="0"/>
              </a:rPr>
              <a:t>type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"submit"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47FFA0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00" dirty="0" err="1">
                <a:solidFill>
                  <a:srgbClr val="F3FF52"/>
                </a:solidFill>
                <a:latin typeface="Consolas" panose="020B0609020204030204" pitchFamily="49" charset="0"/>
              </a:rPr>
              <a:t>write_list_modify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  <a:r>
              <a:rPr lang="ko-KR" altLang="en-US" sz="1000" dirty="0" err="1">
                <a:solidFill>
                  <a:srgbClr val="F8F8F0"/>
                </a:solidFill>
                <a:latin typeface="Consolas" panose="020B0609020204030204" pitchFamily="49" charset="0"/>
              </a:rPr>
              <a:t>수정완료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button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            &lt;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button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47FFA0"/>
                </a:solidFill>
                <a:latin typeface="Consolas" panose="020B0609020204030204" pitchFamily="49" charset="0"/>
              </a:rPr>
              <a:t>type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"submit"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47FFA0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00" dirty="0" err="1">
                <a:solidFill>
                  <a:srgbClr val="F3FF52"/>
                </a:solidFill>
                <a:latin typeface="Consolas" panose="020B0609020204030204" pitchFamily="49" charset="0"/>
              </a:rPr>
              <a:t>write_list_modify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  <a:r>
              <a:rPr lang="ko-KR" altLang="en-US" sz="1000" dirty="0">
                <a:solidFill>
                  <a:srgbClr val="F8F8F0"/>
                </a:solidFill>
                <a:latin typeface="Consolas" panose="020B0609020204030204" pitchFamily="49" charset="0"/>
              </a:rPr>
              <a:t>취소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button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    &lt;/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form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    &lt;/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  <a:endParaRPr lang="en-US" altLang="ko-KR" sz="1000" b="0" dirty="0">
              <a:solidFill>
                <a:srgbClr val="F8F8F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9255" y="1001488"/>
            <a:ext cx="5183565" cy="4093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08887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66255" y="6404850"/>
            <a:ext cx="12025745" cy="2327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332506" y="104581"/>
            <a:ext cx="99503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location </a:t>
            </a:r>
            <a:r>
              <a:rPr lang="en-US" altLang="ko-KR" sz="3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3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전체화면</a:t>
            </a:r>
            <a:r>
              <a:rPr lang="en-US" altLang="ko-KR" sz="3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3600" b="1" dirty="0">
              <a:solidFill>
                <a:schemeClr val="accent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750912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784436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332506" y="104581"/>
            <a:ext cx="99503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location </a:t>
            </a:r>
            <a:r>
              <a:rPr lang="en-US" altLang="ko-KR" sz="3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3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찾아오시는 길</a:t>
            </a:r>
            <a:r>
              <a:rPr lang="en-US" altLang="ko-KR" sz="3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3600" b="1" dirty="0">
              <a:solidFill>
                <a:schemeClr val="accent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750912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332506" y="1041441"/>
            <a:ext cx="7511612" cy="440120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47FFA0"/>
                </a:solidFill>
                <a:latin typeface="Consolas" panose="020B0609020204030204" pitchFamily="49" charset="0"/>
              </a:rPr>
              <a:t>id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"board_main"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    &lt;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47FFA0"/>
                </a:solidFill>
                <a:latin typeface="Consolas" panose="020B0609020204030204" pitchFamily="49" charset="0"/>
              </a:rPr>
              <a:t>id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00" dirty="0" err="1">
                <a:solidFill>
                  <a:srgbClr val="F3FF52"/>
                </a:solidFill>
                <a:latin typeface="Consolas" panose="020B0609020204030204" pitchFamily="49" charset="0"/>
              </a:rPr>
              <a:t>board_location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        &lt;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h3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  <a:r>
              <a:rPr lang="ko-KR" altLang="en-US" sz="1000" dirty="0">
                <a:solidFill>
                  <a:srgbClr val="F8F8F0"/>
                </a:solidFill>
                <a:latin typeface="Consolas" panose="020B0609020204030204" pitchFamily="49" charset="0"/>
              </a:rPr>
              <a:t>찾아오시는 길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h3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        &lt;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47FFA0"/>
                </a:solidFill>
                <a:latin typeface="Consolas" panose="020B0609020204030204" pitchFamily="49" charset="0"/>
              </a:rPr>
              <a:t>id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"map"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47FFA0"/>
                </a:solidFill>
                <a:latin typeface="Consolas" panose="020B0609020204030204" pitchFamily="49" charset="0"/>
              </a:rPr>
              <a:t>style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"width: 100%; height: 380px;"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&gt;&lt;/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        &lt;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47FFA0"/>
                </a:solidFill>
                <a:latin typeface="Consolas" panose="020B0609020204030204" pitchFamily="49" charset="0"/>
              </a:rPr>
              <a:t>id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00" dirty="0" err="1">
                <a:solidFill>
                  <a:srgbClr val="F3FF52"/>
                </a:solidFill>
                <a:latin typeface="Consolas" panose="020B0609020204030204" pitchFamily="49" charset="0"/>
              </a:rPr>
              <a:t>map_info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            &lt;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table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                &lt;</a:t>
            </a:r>
            <a:r>
              <a:rPr lang="en-US" altLang="ko-KR" sz="1000" dirty="0" err="1">
                <a:solidFill>
                  <a:srgbClr val="FF3366"/>
                </a:solidFill>
                <a:latin typeface="Consolas" panose="020B0609020204030204" pitchFamily="49" charset="0"/>
              </a:rPr>
              <a:t>tr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                    &lt;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td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  <a:r>
              <a:rPr lang="ko-KR" altLang="en-US" sz="1000" dirty="0">
                <a:solidFill>
                  <a:srgbClr val="F8F8F0"/>
                </a:solidFill>
                <a:latin typeface="Consolas" panose="020B0609020204030204" pitchFamily="49" charset="0"/>
              </a:rPr>
              <a:t>주소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td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                    &lt;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td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                        </a:t>
            </a:r>
            <a:r>
              <a:rPr lang="ko-KR" altLang="en-US" sz="1000" dirty="0">
                <a:solidFill>
                  <a:srgbClr val="F8F8F0"/>
                </a:solidFill>
                <a:latin typeface="Consolas" panose="020B0609020204030204" pitchFamily="49" charset="0"/>
              </a:rPr>
              <a:t>서울특별시 구로구 </a:t>
            </a:r>
            <a:r>
              <a:rPr lang="ko-KR" altLang="en-US" sz="1000" dirty="0" err="1">
                <a:solidFill>
                  <a:srgbClr val="F8F8F0"/>
                </a:solidFill>
                <a:latin typeface="Consolas" panose="020B0609020204030204" pitchFamily="49" charset="0"/>
              </a:rPr>
              <a:t>경인로</a:t>
            </a:r>
            <a:r>
              <a:rPr lang="ko-KR" altLang="en-US" sz="1000" dirty="0">
                <a:solidFill>
                  <a:srgbClr val="F8F8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557 &lt;</a:t>
            </a:r>
            <a:r>
              <a:rPr lang="en-US" altLang="ko-KR" sz="1000" dirty="0" err="1">
                <a:solidFill>
                  <a:srgbClr val="FF3366"/>
                </a:solidFill>
                <a:latin typeface="Consolas" panose="020B0609020204030204" pitchFamily="49" charset="0"/>
              </a:rPr>
              <a:t>br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                        &lt;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span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&gt;(</a:t>
            </a:r>
            <a:r>
              <a:rPr lang="ko-KR" altLang="en-US" sz="1000" dirty="0">
                <a:solidFill>
                  <a:srgbClr val="F8F8F0"/>
                </a:solidFill>
                <a:latin typeface="Consolas" panose="020B0609020204030204" pitchFamily="49" charset="0"/>
              </a:rPr>
              <a:t>지번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)</a:t>
            </a:r>
            <a:r>
              <a:rPr lang="ko-KR" altLang="en-US" sz="1000" dirty="0">
                <a:solidFill>
                  <a:srgbClr val="F8F8F0"/>
                </a:solidFill>
                <a:latin typeface="Consolas" panose="020B0609020204030204" pitchFamily="49" charset="0"/>
              </a:rPr>
              <a:t>서울 구로구 구로동 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606-4&lt;/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span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 </a:t>
            </a:r>
          </a:p>
          <a:p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                    &lt;/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td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                &lt;/</a:t>
            </a:r>
            <a:r>
              <a:rPr lang="en-US" altLang="ko-KR" sz="1000" dirty="0" err="1">
                <a:solidFill>
                  <a:srgbClr val="FF3366"/>
                </a:solidFill>
                <a:latin typeface="Consolas" panose="020B0609020204030204" pitchFamily="49" charset="0"/>
              </a:rPr>
              <a:t>tr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                &lt;</a:t>
            </a:r>
            <a:r>
              <a:rPr lang="en-US" altLang="ko-KR" sz="1000" dirty="0" err="1">
                <a:solidFill>
                  <a:srgbClr val="FF3366"/>
                </a:solidFill>
                <a:latin typeface="Consolas" panose="020B0609020204030204" pitchFamily="49" charset="0"/>
              </a:rPr>
              <a:t>tr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                    &lt;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td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  <a:r>
              <a:rPr lang="ko-KR" altLang="en-US" sz="1000" dirty="0">
                <a:solidFill>
                  <a:srgbClr val="F8F8F0"/>
                </a:solidFill>
                <a:latin typeface="Consolas" panose="020B0609020204030204" pitchFamily="49" charset="0"/>
              </a:rPr>
              <a:t>지하철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00" dirty="0" err="1">
                <a:solidFill>
                  <a:srgbClr val="FF3366"/>
                </a:solidFill>
                <a:latin typeface="Consolas" panose="020B0609020204030204" pitchFamily="49" charset="0"/>
              </a:rPr>
              <a:t>br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  <a:r>
              <a:rPr lang="ko-KR" altLang="en-US" sz="1000" dirty="0" err="1">
                <a:solidFill>
                  <a:srgbClr val="F8F8F0"/>
                </a:solidFill>
                <a:latin typeface="Consolas" panose="020B0609020204030204" pitchFamily="49" charset="0"/>
              </a:rPr>
              <a:t>이용시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td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                    &lt;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td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                        1</a:t>
            </a:r>
            <a:r>
              <a:rPr lang="ko-KR" altLang="en-US" sz="1000" dirty="0">
                <a:solidFill>
                  <a:srgbClr val="F8F8F0"/>
                </a:solidFill>
                <a:latin typeface="Consolas" panose="020B0609020204030204" pitchFamily="49" charset="0"/>
              </a:rPr>
              <a:t>호선 </a:t>
            </a:r>
            <a:r>
              <a:rPr lang="ko-KR" altLang="en-US" sz="1000" dirty="0" err="1">
                <a:solidFill>
                  <a:srgbClr val="F8F8F0"/>
                </a:solidFill>
                <a:latin typeface="Consolas" panose="020B0609020204030204" pitchFamily="49" charset="0"/>
              </a:rPr>
              <a:t>구로역</a:t>
            </a:r>
            <a:r>
              <a:rPr lang="ko-KR" altLang="en-US" sz="1000" dirty="0">
                <a:solidFill>
                  <a:srgbClr val="F8F8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3</a:t>
            </a:r>
            <a:r>
              <a:rPr lang="ko-KR" altLang="en-US" sz="1000" dirty="0" err="1">
                <a:solidFill>
                  <a:srgbClr val="F8F8F0"/>
                </a:solidFill>
                <a:latin typeface="Consolas" panose="020B0609020204030204" pitchFamily="49" charset="0"/>
              </a:rPr>
              <a:t>번출구</a:t>
            </a:r>
            <a:r>
              <a:rPr lang="ko-KR" altLang="en-US" sz="1000" dirty="0">
                <a:solidFill>
                  <a:srgbClr val="F8F8F0"/>
                </a:solidFill>
                <a:latin typeface="Consolas" panose="020B0609020204030204" pitchFamily="49" charset="0"/>
              </a:rPr>
              <a:t> 맞은편 </a:t>
            </a:r>
            <a:r>
              <a:rPr lang="ko-KR" altLang="en-US" sz="1000" dirty="0" err="1">
                <a:solidFill>
                  <a:srgbClr val="F8F8F0"/>
                </a:solidFill>
                <a:latin typeface="Consolas" panose="020B0609020204030204" pitchFamily="49" charset="0"/>
              </a:rPr>
              <a:t>신한은행</a:t>
            </a:r>
            <a:r>
              <a:rPr lang="ko-KR" altLang="en-US" sz="1000" dirty="0">
                <a:solidFill>
                  <a:srgbClr val="F8F8F0"/>
                </a:solidFill>
                <a:latin typeface="Consolas" panose="020B0609020204030204" pitchFamily="49" charset="0"/>
              </a:rPr>
              <a:t> 건물</a:t>
            </a:r>
          </a:p>
          <a:p>
            <a:r>
              <a:rPr lang="ko-KR" altLang="en-US" sz="1000" dirty="0">
                <a:solidFill>
                  <a:srgbClr val="F8F8F0"/>
                </a:solidFill>
                <a:latin typeface="Consolas" panose="020B0609020204030204" pitchFamily="49" charset="0"/>
              </a:rPr>
              <a:t>                    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td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                &lt;/</a:t>
            </a:r>
            <a:r>
              <a:rPr lang="en-US" altLang="ko-KR" sz="1000" dirty="0" err="1">
                <a:solidFill>
                  <a:srgbClr val="FF3366"/>
                </a:solidFill>
                <a:latin typeface="Consolas" panose="020B0609020204030204" pitchFamily="49" charset="0"/>
              </a:rPr>
              <a:t>tr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            &lt;/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table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            &lt;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button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 err="1">
                <a:solidFill>
                  <a:srgbClr val="47FFA0"/>
                </a:solidFill>
                <a:latin typeface="Consolas" panose="020B0609020204030204" pitchFamily="49" charset="0"/>
              </a:rPr>
              <a:t>onclick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00" dirty="0" err="1">
                <a:solidFill>
                  <a:srgbClr val="F8F8F0"/>
                </a:solidFill>
                <a:latin typeface="Consolas" panose="020B0609020204030204" pitchFamily="49" charset="0"/>
              </a:rPr>
              <a:t>window</a:t>
            </a:r>
            <a:r>
              <a:rPr lang="en-US" altLang="ko-KR" sz="1000" dirty="0" err="1">
                <a:solidFill>
                  <a:srgbClr val="F3FF52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00" dirty="0" err="1">
                <a:solidFill>
                  <a:srgbClr val="49F571"/>
                </a:solidFill>
                <a:latin typeface="Consolas" panose="020B0609020204030204" pitchFamily="49" charset="0"/>
              </a:rPr>
              <a:t>open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('https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:</a:t>
            </a:r>
            <a:r>
              <a:rPr lang="en-US" altLang="ko-KR" sz="1000" dirty="0">
                <a:solidFill>
                  <a:srgbClr val="FFFFFF"/>
                </a:solidFill>
                <a:latin typeface="Consolas" panose="020B0609020204030204" pitchFamily="49" charset="0"/>
              </a:rPr>
              <a:t>//map.kakao.com/link/to/</a:t>
            </a:r>
            <a:r>
              <a:rPr lang="ko-KR" altLang="en-US" sz="1000" dirty="0" err="1">
                <a:solidFill>
                  <a:srgbClr val="FFFFFF"/>
                </a:solidFill>
                <a:latin typeface="Consolas" panose="020B0609020204030204" pitchFamily="49" charset="0"/>
              </a:rPr>
              <a:t>하이렌트카</a:t>
            </a:r>
            <a:r>
              <a:rPr lang="en-US" altLang="ko-KR" sz="1000" dirty="0">
                <a:solidFill>
                  <a:srgbClr val="FFFFFF"/>
                </a:solidFill>
                <a:latin typeface="Consolas" panose="020B0609020204030204" pitchFamily="49" charset="0"/>
              </a:rPr>
              <a:t>,37.503246,126.878935', </a:t>
            </a:r>
            <a:endParaRPr lang="ko-KR" altLang="en-US" sz="1000" dirty="0">
              <a:solidFill>
                <a:srgbClr val="F8F8F0"/>
              </a:solidFill>
              <a:latin typeface="Consolas" panose="020B0609020204030204" pitchFamily="49" charset="0"/>
            </a:endParaRPr>
          </a:p>
          <a:p>
            <a:r>
              <a:rPr lang="ko-KR" altLang="en-US" sz="1000" dirty="0">
                <a:solidFill>
                  <a:srgbClr val="F3FF52"/>
                </a:solidFill>
                <a:latin typeface="Consolas" panose="020B0609020204030204" pitchFamily="49" charset="0"/>
              </a:rPr>
              <a:t>                        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'_blank', 'width=800, height=800, toolbars=no, scrollbars=yes'); </a:t>
            </a:r>
            <a:r>
              <a:rPr lang="en-US" altLang="ko-KR" sz="1000" dirty="0">
                <a:solidFill>
                  <a:srgbClr val="DE3CD6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FFAB40"/>
                </a:solidFill>
                <a:latin typeface="Consolas" panose="020B0609020204030204" pitchFamily="49" charset="0"/>
              </a:rPr>
              <a:t>false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;"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                &lt;</a:t>
            </a:r>
            <a:r>
              <a:rPr lang="en-US" altLang="ko-KR" sz="1000" dirty="0" err="1">
                <a:solidFill>
                  <a:srgbClr val="FF3366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47FFA0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F3FF52"/>
                </a:solidFill>
                <a:latin typeface="Consolas" panose="020B0609020204030204" pitchFamily="49" charset="0"/>
              </a:rPr>
              <a:t>"fa-solid fa-location-dot"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&gt;&lt;/</a:t>
            </a:r>
            <a:r>
              <a:rPr lang="en-US" altLang="ko-KR" sz="1000" dirty="0" err="1">
                <a:solidFill>
                  <a:srgbClr val="FF3366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 </a:t>
            </a:r>
            <a:r>
              <a:rPr lang="ko-KR" altLang="en-US" sz="1000" dirty="0">
                <a:solidFill>
                  <a:srgbClr val="F8F8F0"/>
                </a:solidFill>
                <a:latin typeface="Consolas" panose="020B0609020204030204" pitchFamily="49" charset="0"/>
              </a:rPr>
              <a:t>카카오맵 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00" dirty="0" err="1">
                <a:solidFill>
                  <a:srgbClr val="FF3366"/>
                </a:solidFill>
                <a:latin typeface="Consolas" panose="020B0609020204030204" pitchFamily="49" charset="0"/>
              </a:rPr>
              <a:t>br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  <a:r>
              <a:rPr lang="ko-KR" altLang="en-US" sz="1000" dirty="0">
                <a:solidFill>
                  <a:srgbClr val="F8F8F0"/>
                </a:solidFill>
                <a:latin typeface="Consolas" panose="020B0609020204030204" pitchFamily="49" charset="0"/>
              </a:rPr>
              <a:t>길찾기</a:t>
            </a:r>
          </a:p>
          <a:p>
            <a:r>
              <a:rPr lang="ko-KR" altLang="en-US" sz="1000" dirty="0">
                <a:solidFill>
                  <a:srgbClr val="F8F8F0"/>
                </a:solidFill>
                <a:latin typeface="Consolas" panose="020B0609020204030204" pitchFamily="49" charset="0"/>
              </a:rPr>
              <a:t>            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button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        &lt;/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    &lt;/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00" dirty="0">
                <a:solidFill>
                  <a:srgbClr val="FF3366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sz="1000" dirty="0">
                <a:solidFill>
                  <a:srgbClr val="F8F8F0"/>
                </a:solidFill>
                <a:latin typeface="Consolas" panose="020B0609020204030204" pitchFamily="49" charset="0"/>
              </a:rPr>
              <a:t>&gt;</a:t>
            </a:r>
            <a:endParaRPr lang="en-US" altLang="ko-KR" sz="1000" b="0" dirty="0">
              <a:solidFill>
                <a:srgbClr val="F8F8F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4118" y="1472367"/>
            <a:ext cx="4210608" cy="3539351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1227381" y="4124029"/>
            <a:ext cx="6501058" cy="64140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9" name="꺾인 연결선 8"/>
          <p:cNvCxnSpPr>
            <a:stCxn id="7" idx="2"/>
          </p:cNvCxnSpPr>
          <p:nvPr/>
        </p:nvCxnSpPr>
        <p:spPr>
          <a:xfrm rot="16200000" flipH="1">
            <a:off x="7686534" y="1556806"/>
            <a:ext cx="48631" cy="6465878"/>
          </a:xfrm>
          <a:prstGeom prst="bentConnector3">
            <a:avLst>
              <a:gd name="adj1" fmla="val 158253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B9C362F5-E05D-41C5-E184-191A22E0057F}"/>
              </a:ext>
            </a:extLst>
          </p:cNvPr>
          <p:cNvSpPr txBox="1"/>
          <p:nvPr/>
        </p:nvSpPr>
        <p:spPr>
          <a:xfrm>
            <a:off x="4477909" y="5627664"/>
            <a:ext cx="6465879" cy="697050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카카오맵 길찾기 버튼을 클릭하면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팝업 창으로 카카오맵이 나타난다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도착 지역이 자동으로 설정되어 출발지만 입력하여 길 찾기를 사용할 수 있다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224218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332506" y="104581"/>
            <a:ext cx="99503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location - </a:t>
            </a:r>
            <a:endParaRPr lang="en-US" altLang="ko-KR" sz="3600" b="1" dirty="0">
              <a:solidFill>
                <a:schemeClr val="accent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750912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332506" y="1131302"/>
            <a:ext cx="5814646" cy="440120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latinLnBrk="0"/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$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(document).</a:t>
            </a:r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ready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function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(){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</a:t>
            </a:r>
            <a:r>
              <a:rPr lang="en-US" altLang="ko-KR" sz="1000" kern="0" dirty="0" err="1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myMap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();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});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</a:t>
            </a:r>
            <a:endParaRPr lang="en-US" altLang="ko-KR" sz="1000" kern="100" dirty="0" smtClean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 smtClean="0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function</a:t>
            </a:r>
            <a:r>
              <a:rPr lang="en-US" altLang="ko-KR" sz="1000" kern="0" dirty="0" smtClean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 err="1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myMap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() {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</a:t>
            </a:r>
            <a:r>
              <a:rPr lang="en-US" altLang="ko-KR" sz="1000" kern="0" dirty="0" err="1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var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myCenter 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new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google.</a:t>
            </a:r>
            <a:r>
              <a:rPr lang="en-US" altLang="ko-KR" sz="1000" kern="0" dirty="0" err="1">
                <a:solidFill>
                  <a:srgbClr val="40C4FF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maps</a:t>
            </a:r>
            <a:r>
              <a:rPr lang="en-US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.</a:t>
            </a:r>
            <a:r>
              <a:rPr lang="en-US" altLang="ko-KR" sz="1000" kern="0" dirty="0" err="1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LatLng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37.50324579472511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, 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126.87893517055778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</a:t>
            </a:r>
            <a:r>
              <a:rPr lang="en-US" altLang="ko-KR" sz="1000" kern="0" dirty="0" err="1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var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mapProp 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{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</a:t>
            </a:r>
            <a:r>
              <a:rPr lang="en-US" altLang="ko-KR" sz="1000" kern="0" dirty="0" smtClean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center : myCenter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,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</a:t>
            </a:r>
            <a:r>
              <a:rPr lang="en-US" altLang="ko-KR" sz="1000" kern="0" dirty="0" smtClean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zoom : </a:t>
            </a:r>
            <a:r>
              <a:rPr lang="en-US" altLang="ko-KR" sz="1000" kern="0" dirty="0" smtClean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17</a:t>
            </a:r>
            <a:r>
              <a:rPr lang="en-US" altLang="ko-KR" sz="1000" kern="0" dirty="0" smtClean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,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</a:t>
            </a:r>
            <a:r>
              <a:rPr lang="en-US" altLang="ko-KR" sz="1000" kern="0" dirty="0" err="1" smtClean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mapTypeId</a:t>
            </a:r>
            <a:r>
              <a:rPr lang="en-US" altLang="ko-KR" sz="1000" kern="0" dirty="0" smtClean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: </a:t>
            </a:r>
            <a:r>
              <a:rPr lang="en-US" altLang="ko-KR" sz="1000" kern="0" dirty="0" err="1" smtClean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google.</a:t>
            </a:r>
            <a:r>
              <a:rPr lang="en-US" altLang="ko-KR" sz="1000" kern="0" dirty="0" err="1" smtClean="0">
                <a:solidFill>
                  <a:srgbClr val="40C4FF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maps</a:t>
            </a:r>
            <a:r>
              <a:rPr lang="en-US" altLang="ko-KR" sz="1000" kern="0" dirty="0" err="1" smtClean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.</a:t>
            </a:r>
            <a:r>
              <a:rPr lang="en-US" altLang="ko-KR" sz="1000" kern="0" dirty="0" err="1" smtClean="0">
                <a:solidFill>
                  <a:srgbClr val="40C4FF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MapTypeId</a:t>
            </a:r>
            <a:r>
              <a:rPr lang="en-US" altLang="ko-KR" sz="1000" kern="0" dirty="0" err="1" smtClean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.ROADMAP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};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</a:t>
            </a:r>
            <a:r>
              <a:rPr lang="en-US" altLang="ko-KR" sz="1000" kern="0" dirty="0" err="1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var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map 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new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google.</a:t>
            </a:r>
            <a:r>
              <a:rPr lang="en-US" altLang="ko-KR" sz="1000" kern="0" dirty="0" err="1">
                <a:solidFill>
                  <a:srgbClr val="40C4FF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maps</a:t>
            </a:r>
            <a:r>
              <a:rPr lang="en-US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.</a:t>
            </a:r>
            <a:r>
              <a:rPr lang="en-US" altLang="ko-KR" sz="1000" kern="0" dirty="0" err="1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Map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document.</a:t>
            </a:r>
            <a:r>
              <a:rPr lang="en-US" altLang="ko-KR" sz="1000" kern="0" dirty="0" err="1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getElementById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"map"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), mapProp);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</a:t>
            </a:r>
            <a:r>
              <a:rPr lang="en-US" altLang="ko-KR" sz="1000" kern="0" dirty="0" err="1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var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marker 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new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google.</a:t>
            </a:r>
            <a:r>
              <a:rPr lang="en-US" altLang="ko-KR" sz="1000" kern="0" dirty="0" err="1">
                <a:solidFill>
                  <a:srgbClr val="40C4FF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maps</a:t>
            </a:r>
            <a:r>
              <a:rPr lang="en-US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.</a:t>
            </a:r>
            <a:r>
              <a:rPr lang="en-US" altLang="ko-KR" sz="1000" kern="0" dirty="0" err="1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Marker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({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position : myCenter,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title : 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ko-KR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하이</a:t>
            </a:r>
            <a:r>
              <a:rPr lang="ko-KR" altLang="ko-KR" sz="1000" kern="0" dirty="0">
                <a:solidFill>
                  <a:srgbClr val="F3FF52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 err="1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렌트카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,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animation : </a:t>
            </a:r>
            <a:r>
              <a:rPr lang="en-US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google.</a:t>
            </a:r>
            <a:r>
              <a:rPr lang="en-US" altLang="ko-KR" sz="1000" kern="0" dirty="0" err="1">
                <a:solidFill>
                  <a:srgbClr val="40C4FF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maps</a:t>
            </a:r>
            <a:r>
              <a:rPr lang="en-US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.</a:t>
            </a:r>
            <a:r>
              <a:rPr lang="en-US" altLang="ko-KR" sz="1000" kern="0" dirty="0" err="1">
                <a:solidFill>
                  <a:srgbClr val="40C4FF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Animation</a:t>
            </a:r>
            <a:r>
              <a:rPr lang="en-US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.BOUNCE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});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</a:t>
            </a:r>
            <a:r>
              <a:rPr lang="en-US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marker.</a:t>
            </a:r>
            <a:r>
              <a:rPr lang="en-US" altLang="ko-KR" sz="1000" kern="0" dirty="0" err="1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setMap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(map);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</a:t>
            </a:r>
            <a:r>
              <a:rPr lang="en-US" altLang="ko-KR" sz="1000" kern="0" dirty="0" err="1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var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contentString 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ko-KR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하이</a:t>
            </a:r>
            <a:r>
              <a:rPr lang="ko-KR" altLang="ko-KR" sz="1000" kern="0" dirty="0">
                <a:solidFill>
                  <a:srgbClr val="F3FF52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 err="1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렌트카</a:t>
            </a:r>
            <a:r>
              <a:rPr lang="ko-KR" altLang="ko-KR" sz="1000" kern="0" dirty="0">
                <a:solidFill>
                  <a:srgbClr val="F3FF52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 err="1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구로점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&lt;</a:t>
            </a:r>
            <a:r>
              <a:rPr lang="en-US" altLang="ko-KR" sz="1000" kern="0" dirty="0" err="1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br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 </a:t>
            </a:r>
            <a:r>
              <a:rPr lang="ko-KR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서울특별시</a:t>
            </a:r>
            <a:r>
              <a:rPr lang="ko-KR" altLang="ko-KR" sz="1000" kern="0" dirty="0">
                <a:solidFill>
                  <a:srgbClr val="F3FF52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구로구</a:t>
            </a:r>
            <a:r>
              <a:rPr lang="ko-KR" altLang="ko-KR" sz="1000" kern="0" dirty="0">
                <a:solidFill>
                  <a:srgbClr val="F3FF52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 err="1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경인로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557"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</a:t>
            </a:r>
            <a:r>
              <a:rPr lang="en-US" altLang="ko-KR" sz="1000" kern="0" dirty="0" err="1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var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infowindow 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new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google.</a:t>
            </a:r>
            <a:r>
              <a:rPr lang="en-US" altLang="ko-KR" sz="1000" kern="0" dirty="0" err="1">
                <a:solidFill>
                  <a:srgbClr val="40C4FF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maps</a:t>
            </a:r>
            <a:r>
              <a:rPr lang="en-US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.</a:t>
            </a:r>
            <a:r>
              <a:rPr lang="en-US" altLang="ko-KR" sz="1000" kern="0" dirty="0" err="1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InfoWindow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({ content: contentString });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</a:t>
            </a:r>
            <a:r>
              <a:rPr lang="en-US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marker.</a:t>
            </a:r>
            <a:r>
              <a:rPr lang="en-US" altLang="ko-KR" sz="1000" kern="0" dirty="0" err="1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addListener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"click"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, </a:t>
            </a:r>
            <a:r>
              <a:rPr lang="en-US" altLang="ko-KR" sz="1000" kern="0" dirty="0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function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() {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</a:t>
            </a:r>
            <a:r>
              <a:rPr lang="en-US" altLang="ko-KR" sz="1000" kern="0" dirty="0" err="1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infowindow.</a:t>
            </a:r>
            <a:r>
              <a:rPr lang="en-US" altLang="ko-KR" sz="1000" kern="0" dirty="0" err="1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open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({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    anchor: marker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});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</a:t>
            </a:r>
            <a:r>
              <a:rPr lang="en-US" altLang="ko-KR" sz="1000" kern="0" dirty="0" smtClean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});</a:t>
            </a:r>
            <a:endParaRPr lang="en-US" altLang="ko-KR" sz="1000" kern="100" dirty="0" smtClean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 smtClean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}</a:t>
            </a:r>
            <a:endParaRPr lang="ko-KR" altLang="ko-KR" sz="10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659423" y="1952329"/>
            <a:ext cx="5416062" cy="10546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7" name="꺾인 연결선 6"/>
          <p:cNvCxnSpPr>
            <a:stCxn id="6" idx="3"/>
            <a:endCxn id="9" idx="1"/>
          </p:cNvCxnSpPr>
          <p:nvPr/>
        </p:nvCxnSpPr>
        <p:spPr>
          <a:xfrm flipV="1">
            <a:off x="6075485" y="1658714"/>
            <a:ext cx="323184" cy="820935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9C362F5-E05D-41C5-E184-191A22E0057F}"/>
              </a:ext>
            </a:extLst>
          </p:cNvPr>
          <p:cNvSpPr txBox="1"/>
          <p:nvPr/>
        </p:nvSpPr>
        <p:spPr>
          <a:xfrm>
            <a:off x="6398669" y="1127799"/>
            <a:ext cx="5492262" cy="1061829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myCenter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에 중심으로 사용할 위도와 경도를 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입력하고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  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mapProp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에는 지도의 정보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중심지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확대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맵 타입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을 입력한다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id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가 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map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인 곳에 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mapProp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의 정보를 가지고 지도를 생성한다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659423" y="3152097"/>
            <a:ext cx="3209192" cy="96270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5" name="꺾인 연결선 14"/>
          <p:cNvCxnSpPr>
            <a:stCxn id="14" idx="3"/>
            <a:endCxn id="21" idx="1"/>
          </p:cNvCxnSpPr>
          <p:nvPr/>
        </p:nvCxnSpPr>
        <p:spPr>
          <a:xfrm flipV="1">
            <a:off x="3868615" y="3221417"/>
            <a:ext cx="2530054" cy="412032"/>
          </a:xfrm>
          <a:prstGeom prst="bentConnector3">
            <a:avLst>
              <a:gd name="adj1" fmla="val 15944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659422" y="4231310"/>
            <a:ext cx="5099539" cy="110562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7" name="꺾인 연결선 16"/>
          <p:cNvCxnSpPr>
            <a:stCxn id="16" idx="3"/>
            <a:endCxn id="22" idx="1"/>
          </p:cNvCxnSpPr>
          <p:nvPr/>
        </p:nvCxnSpPr>
        <p:spPr>
          <a:xfrm flipV="1">
            <a:off x="5758961" y="4784120"/>
            <a:ext cx="639708" cy="1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B9C362F5-E05D-41C5-E184-191A22E0057F}"/>
              </a:ext>
            </a:extLst>
          </p:cNvPr>
          <p:cNvSpPr txBox="1"/>
          <p:nvPr/>
        </p:nvSpPr>
        <p:spPr>
          <a:xfrm>
            <a:off x="6398669" y="2690502"/>
            <a:ext cx="5643060" cy="1061829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마커의 중심을 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myCenter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로 지정하고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                        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마우스 오버 시 나타나는 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title 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과 마커의 애니메이션을 지정한다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marker.setMap(map)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을 사용하여 지도에 마커를 나타낸다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9C362F5-E05D-41C5-E184-191A22E0057F}"/>
              </a:ext>
            </a:extLst>
          </p:cNvPr>
          <p:cNvSpPr txBox="1"/>
          <p:nvPr/>
        </p:nvSpPr>
        <p:spPr>
          <a:xfrm>
            <a:off x="6398669" y="4253205"/>
            <a:ext cx="4776354" cy="1061829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contentString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에 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infowindow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에 담길 내용을 저장한다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addListener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를 사용하여 마커를 클릭하면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            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마커 위에 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infowindow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가 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open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되도록 한다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5453014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66255" y="6404850"/>
            <a:ext cx="12025745" cy="2327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332506" y="104581"/>
            <a:ext cx="99503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111</a:t>
            </a:r>
            <a:endParaRPr lang="en-US" altLang="ko-KR" sz="3600" b="1" dirty="0">
              <a:solidFill>
                <a:schemeClr val="accent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750912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B9C362F5-E05D-41C5-E184-191A22E0057F}"/>
              </a:ext>
            </a:extLst>
          </p:cNvPr>
          <p:cNvSpPr txBox="1"/>
          <p:nvPr/>
        </p:nvSpPr>
        <p:spPr>
          <a:xfrm>
            <a:off x="7064932" y="1210300"/>
            <a:ext cx="4875022" cy="415498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11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0F4C2633-8768-A4FF-0887-43D4B8A75550}"/>
              </a:ext>
            </a:extLst>
          </p:cNvPr>
          <p:cNvSpPr/>
          <p:nvPr/>
        </p:nvSpPr>
        <p:spPr>
          <a:xfrm>
            <a:off x="332504" y="1055711"/>
            <a:ext cx="6435818" cy="69115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b="0" dirty="0">
                <a:solidFill>
                  <a:srgbClr val="F8F8F0"/>
                </a:solidFill>
                <a:effectLst/>
                <a:latin typeface="Consolas" panose="020B0609020204030204" pitchFamily="49" charset="0"/>
              </a:rPr>
              <a:t>11</a:t>
            </a: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0431DDFE-D3AC-4569-2270-A0613D0252B5}"/>
              </a:ext>
            </a:extLst>
          </p:cNvPr>
          <p:cNvCxnSpPr>
            <a:cxnSpLocks/>
            <a:stCxn id="27" idx="3"/>
            <a:endCxn id="26" idx="1"/>
          </p:cNvCxnSpPr>
          <p:nvPr/>
        </p:nvCxnSpPr>
        <p:spPr>
          <a:xfrm>
            <a:off x="6768322" y="1401290"/>
            <a:ext cx="296610" cy="16759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635088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8CB75FC5-07E4-E907-595B-E8DB393884E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D2D3D4C-34D5-4757-902B-8FD37A08292F}"/>
              </a:ext>
            </a:extLst>
          </p:cNvPr>
          <p:cNvSpPr/>
          <p:nvPr/>
        </p:nvSpPr>
        <p:spPr>
          <a:xfrm>
            <a:off x="1046480" y="2032000"/>
            <a:ext cx="10129520" cy="279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E923CD-8C24-4572-B06D-8B46FA292958}"/>
              </a:ext>
            </a:extLst>
          </p:cNvPr>
          <p:cNvSpPr txBox="1"/>
          <p:nvPr/>
        </p:nvSpPr>
        <p:spPr>
          <a:xfrm>
            <a:off x="4417090" y="3013501"/>
            <a:ext cx="342433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감사합니다</a:t>
            </a:r>
            <a:r>
              <a:rPr lang="en-US" altLang="ko-KR" sz="48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  <a:endParaRPr lang="ko-KR" altLang="en-US" sz="48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0573604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66255" y="6404850"/>
            <a:ext cx="12025745" cy="2327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332506" y="104581"/>
            <a:ext cx="99503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유스케이스</a:t>
            </a:r>
            <a:endParaRPr lang="en-US" altLang="ko-KR" sz="3600" b="1" dirty="0">
              <a:solidFill>
                <a:schemeClr val="accent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750912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타원 2">
            <a:extLst>
              <a:ext uri="{FF2B5EF4-FFF2-40B4-BE49-F238E27FC236}">
                <a16:creationId xmlns:a16="http://schemas.microsoft.com/office/drawing/2014/main" id="{1E147C9F-1F7C-5584-BAD5-89DBDC0DC157}"/>
              </a:ext>
            </a:extLst>
          </p:cNvPr>
          <p:cNvSpPr/>
          <p:nvPr/>
        </p:nvSpPr>
        <p:spPr>
          <a:xfrm>
            <a:off x="3953435" y="2501155"/>
            <a:ext cx="1331259" cy="695088"/>
          </a:xfrm>
          <a:prstGeom prst="ellipse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회원가입</a:t>
            </a: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0799D5CE-998E-FE7C-D877-FE43957A5986}"/>
              </a:ext>
            </a:extLst>
          </p:cNvPr>
          <p:cNvSpPr/>
          <p:nvPr/>
        </p:nvSpPr>
        <p:spPr>
          <a:xfrm>
            <a:off x="3953434" y="3474774"/>
            <a:ext cx="1331259" cy="695088"/>
          </a:xfrm>
          <a:prstGeom prst="ellipse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간편조회</a:t>
            </a: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F8BFFFAD-048E-980D-E1E6-91D14DF2F46A}"/>
              </a:ext>
            </a:extLst>
          </p:cNvPr>
          <p:cNvGrpSpPr/>
          <p:nvPr/>
        </p:nvGrpSpPr>
        <p:grpSpPr>
          <a:xfrm>
            <a:off x="1276351" y="2608729"/>
            <a:ext cx="593912" cy="1271922"/>
            <a:chOff x="1276351" y="2608729"/>
            <a:chExt cx="593912" cy="1271922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81F926E1-678D-F3E7-26B1-5F045215B2B8}"/>
                </a:ext>
              </a:extLst>
            </p:cNvPr>
            <p:cNvSpPr/>
            <p:nvPr/>
          </p:nvSpPr>
          <p:spPr>
            <a:xfrm>
              <a:off x="1452282" y="2608729"/>
              <a:ext cx="242049" cy="242049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03C6E1AF-E5A3-8C31-ACD7-DA849CF0EC74}"/>
                </a:ext>
              </a:extLst>
            </p:cNvPr>
            <p:cNvCxnSpPr>
              <a:cxnSpLocks/>
              <a:stCxn id="4" idx="4"/>
            </p:cNvCxnSpPr>
            <p:nvPr/>
          </p:nvCxnSpPr>
          <p:spPr>
            <a:xfrm>
              <a:off x="1573307" y="2850778"/>
              <a:ext cx="0" cy="34546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9DABA566-E9F2-9C4E-2F35-625C2523BF7F}"/>
                </a:ext>
              </a:extLst>
            </p:cNvPr>
            <p:cNvCxnSpPr>
              <a:cxnSpLocks/>
            </p:cNvCxnSpPr>
            <p:nvPr/>
          </p:nvCxnSpPr>
          <p:spPr>
            <a:xfrm>
              <a:off x="1369359" y="2958679"/>
              <a:ext cx="407896" cy="115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4E49C673-0857-20BF-029C-318169D3AC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69359" y="3196243"/>
              <a:ext cx="203948" cy="24204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2E4DD083-9790-875F-D486-EE67A7102611}"/>
                </a:ext>
              </a:extLst>
            </p:cNvPr>
            <p:cNvCxnSpPr>
              <a:cxnSpLocks/>
            </p:cNvCxnSpPr>
            <p:nvPr/>
          </p:nvCxnSpPr>
          <p:spPr>
            <a:xfrm>
              <a:off x="1573307" y="3196243"/>
              <a:ext cx="203948" cy="23275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17D50D3-2DA8-947A-4FA2-2A99F68199FC}"/>
                </a:ext>
              </a:extLst>
            </p:cNvPr>
            <p:cNvSpPr txBox="1"/>
            <p:nvPr/>
          </p:nvSpPr>
          <p:spPr>
            <a:xfrm>
              <a:off x="1276351" y="3572874"/>
              <a:ext cx="5939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고객</a:t>
              </a:r>
            </a:p>
          </p:txBody>
        </p:sp>
      </p:grpSp>
      <p:sp>
        <p:nvSpPr>
          <p:cNvPr id="35" name="타원 34">
            <a:extLst>
              <a:ext uri="{FF2B5EF4-FFF2-40B4-BE49-F238E27FC236}">
                <a16:creationId xmlns:a16="http://schemas.microsoft.com/office/drawing/2014/main" id="{A98F8034-568A-0802-3D19-BD523E4A32FE}"/>
              </a:ext>
            </a:extLst>
          </p:cNvPr>
          <p:cNvSpPr/>
          <p:nvPr/>
        </p:nvSpPr>
        <p:spPr>
          <a:xfrm>
            <a:off x="5576049" y="2503234"/>
            <a:ext cx="1331259" cy="695088"/>
          </a:xfrm>
          <a:prstGeom prst="ellipse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54852AE1-72BF-BAA7-BE7D-3CAAE07835A5}"/>
              </a:ext>
            </a:extLst>
          </p:cNvPr>
          <p:cNvSpPr/>
          <p:nvPr/>
        </p:nvSpPr>
        <p:spPr>
          <a:xfrm>
            <a:off x="5576048" y="3476853"/>
            <a:ext cx="1331259" cy="695088"/>
          </a:xfrm>
          <a:prstGeom prst="ellipse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FE42CC95-9139-7BFC-F2AD-C07A6B666160}"/>
              </a:ext>
            </a:extLst>
          </p:cNvPr>
          <p:cNvSpPr/>
          <p:nvPr/>
        </p:nvSpPr>
        <p:spPr>
          <a:xfrm>
            <a:off x="7198662" y="2503234"/>
            <a:ext cx="1331259" cy="695088"/>
          </a:xfrm>
          <a:prstGeom prst="ellipse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410F6F9D-F701-8B8B-61A2-2D9DA9B3F7F7}"/>
              </a:ext>
            </a:extLst>
          </p:cNvPr>
          <p:cNvSpPr/>
          <p:nvPr/>
        </p:nvSpPr>
        <p:spPr>
          <a:xfrm>
            <a:off x="7198661" y="3476853"/>
            <a:ext cx="1331259" cy="695088"/>
          </a:xfrm>
          <a:prstGeom prst="ellipse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A9F1B88B-A24A-4BD3-9118-AB6BDBACFBB9}"/>
              </a:ext>
            </a:extLst>
          </p:cNvPr>
          <p:cNvSpPr/>
          <p:nvPr/>
        </p:nvSpPr>
        <p:spPr>
          <a:xfrm>
            <a:off x="3912284" y="4542822"/>
            <a:ext cx="1331259" cy="695088"/>
          </a:xfrm>
          <a:prstGeom prst="ellipse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게시판 이용</a:t>
            </a: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74831074-C7F4-A78A-648F-53F0B8D6EE1B}"/>
              </a:ext>
            </a:extLst>
          </p:cNvPr>
          <p:cNvSpPr/>
          <p:nvPr/>
        </p:nvSpPr>
        <p:spPr>
          <a:xfrm>
            <a:off x="3953434" y="1496032"/>
            <a:ext cx="1331259" cy="695088"/>
          </a:xfrm>
          <a:prstGeom prst="ellipse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로그인</a:t>
            </a: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47131ED6-8B61-AD5D-B8EF-5873A20C1FEE}"/>
              </a:ext>
            </a:extLst>
          </p:cNvPr>
          <p:cNvSpPr/>
          <p:nvPr/>
        </p:nvSpPr>
        <p:spPr>
          <a:xfrm>
            <a:off x="5576048" y="4604851"/>
            <a:ext cx="1331259" cy="695088"/>
          </a:xfrm>
          <a:prstGeom prst="ellipse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게시글 수정</a:t>
            </a: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95DFAC8E-4DEF-5CEE-52B7-4239090DD1A7}"/>
              </a:ext>
            </a:extLst>
          </p:cNvPr>
          <p:cNvSpPr/>
          <p:nvPr/>
        </p:nvSpPr>
        <p:spPr>
          <a:xfrm>
            <a:off x="5617198" y="1558061"/>
            <a:ext cx="1331259" cy="695088"/>
          </a:xfrm>
          <a:prstGeom prst="ellipse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43BDA877-5DD5-F335-B88A-23C9ADA0F6DE}"/>
              </a:ext>
            </a:extLst>
          </p:cNvPr>
          <p:cNvSpPr/>
          <p:nvPr/>
        </p:nvSpPr>
        <p:spPr>
          <a:xfrm>
            <a:off x="7198661" y="1582998"/>
            <a:ext cx="1331259" cy="695088"/>
          </a:xfrm>
          <a:prstGeom prst="ellipse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AF58A8C6-F94C-01FB-ED55-806BC1A66791}"/>
              </a:ext>
            </a:extLst>
          </p:cNvPr>
          <p:cNvSpPr/>
          <p:nvPr/>
        </p:nvSpPr>
        <p:spPr>
          <a:xfrm>
            <a:off x="7198661" y="4622237"/>
            <a:ext cx="1331259" cy="695088"/>
          </a:xfrm>
          <a:prstGeom prst="ellipse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게시글 작성</a:t>
            </a: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DA47ADE8-5109-2D0C-5DC8-E2AE93F74F21}"/>
              </a:ext>
            </a:extLst>
          </p:cNvPr>
          <p:cNvGrpSpPr/>
          <p:nvPr/>
        </p:nvGrpSpPr>
        <p:grpSpPr>
          <a:xfrm>
            <a:off x="10316696" y="2838813"/>
            <a:ext cx="778808" cy="1272516"/>
            <a:chOff x="1183902" y="2608729"/>
            <a:chExt cx="778808" cy="1272516"/>
          </a:xfrm>
        </p:grpSpPr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2EB9979F-C65A-CD19-A9CF-18AC79D411AD}"/>
                </a:ext>
              </a:extLst>
            </p:cNvPr>
            <p:cNvSpPr/>
            <p:nvPr/>
          </p:nvSpPr>
          <p:spPr>
            <a:xfrm>
              <a:off x="1452282" y="2608729"/>
              <a:ext cx="242049" cy="242049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DBB7FBF5-4C14-F9BD-AC5C-ECFB5C1EDD18}"/>
                </a:ext>
              </a:extLst>
            </p:cNvPr>
            <p:cNvCxnSpPr>
              <a:cxnSpLocks/>
              <a:stCxn id="46" idx="4"/>
            </p:cNvCxnSpPr>
            <p:nvPr/>
          </p:nvCxnSpPr>
          <p:spPr>
            <a:xfrm>
              <a:off x="1573307" y="2850778"/>
              <a:ext cx="0" cy="34546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F768FA7B-F6CC-D270-B706-6AF3AF6FE4A5}"/>
                </a:ext>
              </a:extLst>
            </p:cNvPr>
            <p:cNvCxnSpPr>
              <a:cxnSpLocks/>
            </p:cNvCxnSpPr>
            <p:nvPr/>
          </p:nvCxnSpPr>
          <p:spPr>
            <a:xfrm>
              <a:off x="1369359" y="2958679"/>
              <a:ext cx="407896" cy="748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id="{4D7BF370-5A70-7414-E92B-FB217ECC136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69359" y="3196243"/>
              <a:ext cx="203948" cy="24204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id="{CE266D4A-907D-A3C1-A3E0-31E33BB81A79}"/>
                </a:ext>
              </a:extLst>
            </p:cNvPr>
            <p:cNvCxnSpPr>
              <a:cxnSpLocks/>
            </p:cNvCxnSpPr>
            <p:nvPr/>
          </p:nvCxnSpPr>
          <p:spPr>
            <a:xfrm>
              <a:off x="1573307" y="3196243"/>
              <a:ext cx="203948" cy="23275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663F2A6C-44FF-E298-5D3B-DC3D7909E5D6}"/>
                </a:ext>
              </a:extLst>
            </p:cNvPr>
            <p:cNvSpPr txBox="1"/>
            <p:nvPr/>
          </p:nvSpPr>
          <p:spPr>
            <a:xfrm>
              <a:off x="1183902" y="3573468"/>
              <a:ext cx="77880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관리자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330878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66255" y="6404850"/>
            <a:ext cx="12025745" cy="2327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332506" y="104581"/>
            <a:ext cx="99503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index - </a:t>
            </a:r>
            <a:r>
              <a:rPr lang="ko-KR" altLang="en-US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전체화면</a:t>
            </a:r>
            <a: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3600" b="1" dirty="0">
              <a:solidFill>
                <a:schemeClr val="accent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750912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37530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332506" y="104581"/>
            <a:ext cx="99503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index - </a:t>
            </a:r>
            <a:r>
              <a:rPr lang="ko-KR" altLang="en-US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내비게이션 바</a:t>
            </a:r>
            <a: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3600" b="1" dirty="0">
              <a:solidFill>
                <a:schemeClr val="accent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750912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B9C362F5-E05D-41C5-E184-191A22E0057F}"/>
              </a:ext>
            </a:extLst>
          </p:cNvPr>
          <p:cNvSpPr txBox="1"/>
          <p:nvPr/>
        </p:nvSpPr>
        <p:spPr>
          <a:xfrm>
            <a:off x="6214840" y="1208625"/>
            <a:ext cx="5812578" cy="1015663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.before_login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은 로그인 하기 전에 나타나는 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메뉴이다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.after_login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은 로그인 하기 전까지는 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숨겨져 있는 메뉴이다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     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 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login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부분에서 다시 설명 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32507" y="943194"/>
            <a:ext cx="5690224" cy="567078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latinLnBrk="0">
              <a:lnSpc>
                <a:spcPts val="1500"/>
              </a:lnSpc>
            </a:pP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&lt;</a:t>
            </a:r>
            <a:r>
              <a:rPr lang="en-US" altLang="ko-KR" sz="1000" kern="0" dirty="0" err="1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nav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class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"nav_bar"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>
              <a:lnSpc>
                <a:spcPts val="1500"/>
              </a:lnSpc>
            </a:pP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class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 err="1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nav_logo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en-US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>
              <a:lnSpc>
                <a:spcPts val="1500"/>
              </a:lnSpc>
            </a:pP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a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 err="1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href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"index.html"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&gt;HI-RENT&lt;/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a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>
              <a:lnSpc>
                <a:spcPts val="1500"/>
              </a:lnSpc>
            </a:pP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>
              <a:lnSpc>
                <a:spcPts val="1500"/>
              </a:lnSpc>
            </a:pP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&lt;</a:t>
            </a:r>
            <a:r>
              <a:rPr lang="en-US" altLang="ko-KR" sz="1000" kern="0" dirty="0" err="1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ul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class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 err="1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nav_menu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>
              <a:lnSpc>
                <a:spcPts val="1500"/>
              </a:lnSpc>
            </a:pP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li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a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 err="1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href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"#"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예약하기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a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li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>
              <a:lnSpc>
                <a:spcPts val="1500"/>
              </a:lnSpc>
            </a:pP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li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a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 err="1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href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"#"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제품소개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a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li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>
              <a:lnSpc>
                <a:spcPts val="1500"/>
              </a:lnSpc>
            </a:pP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li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a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 err="1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href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"board_main.html"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고객센터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a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li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>
              <a:lnSpc>
                <a:spcPts val="1500"/>
              </a:lnSpc>
            </a:pP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li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a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 err="1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href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"location.html"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찾아오시는</a:t>
            </a:r>
            <a:r>
              <a:rPr lang="ko-KR" altLang="ko-KR" sz="1000" kern="0" dirty="0">
                <a:solidFill>
                  <a:srgbClr val="F8F8F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길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a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li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>
              <a:lnSpc>
                <a:spcPts val="1500"/>
              </a:lnSpc>
            </a:pP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&lt;/</a:t>
            </a:r>
            <a:r>
              <a:rPr lang="en-US" altLang="ko-KR" sz="1000" kern="0" dirty="0" err="1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ul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    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>
              <a:lnSpc>
                <a:spcPts val="1500"/>
              </a:lnSpc>
            </a:pP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&lt;</a:t>
            </a:r>
            <a:r>
              <a:rPr lang="en-US" altLang="ko-KR" sz="1000" kern="0" dirty="0" err="1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ul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class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 err="1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nav_login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>
              <a:lnSpc>
                <a:spcPts val="1500"/>
              </a:lnSpc>
            </a:pPr>
            <a:r>
              <a:rPr lang="en-US" altLang="ko-KR" sz="1000" kern="0" dirty="0" smtClean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&lt;</a:t>
            </a:r>
            <a:r>
              <a:rPr lang="en-US" altLang="ko-KR" sz="1000" kern="0" dirty="0" smtClean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li</a:t>
            </a:r>
            <a:r>
              <a:rPr lang="en-US" altLang="ko-KR" sz="1000" kern="0" dirty="0" smtClean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 smtClean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class</a:t>
            </a:r>
            <a:r>
              <a:rPr lang="en-US" altLang="ko-KR" sz="1000" kern="0" dirty="0" smtClean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 smtClean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"before_login"</a:t>
            </a:r>
            <a:r>
              <a:rPr lang="en-US" altLang="ko-KR" sz="1000" kern="0" dirty="0" smtClean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&gt;&lt;</a:t>
            </a:r>
            <a:r>
              <a:rPr lang="en-US" altLang="ko-KR" sz="1000" kern="0" dirty="0" smtClean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a</a:t>
            </a:r>
            <a:r>
              <a:rPr lang="en-US" altLang="ko-KR" sz="1000" kern="0" dirty="0" smtClean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 err="1" smtClean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href</a:t>
            </a:r>
            <a:r>
              <a:rPr lang="en-US" altLang="ko-KR" sz="1000" kern="0" dirty="0" smtClean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 smtClean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"login.html"</a:t>
            </a:r>
            <a:r>
              <a:rPr lang="en-US" altLang="ko-KR" sz="1000" kern="0" dirty="0" smtClean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"&gt;</a:t>
            </a:r>
            <a:r>
              <a:rPr lang="ko-KR" altLang="ko-KR" sz="1000" kern="0" dirty="0" smtClean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로그인</a:t>
            </a:r>
            <a:r>
              <a:rPr lang="en-US" altLang="ko-KR" sz="1000" kern="0" dirty="0" smtClean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&lt;/</a:t>
            </a:r>
            <a:r>
              <a:rPr lang="en-US" altLang="ko-KR" sz="1000" kern="0" dirty="0" smtClean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a</a:t>
            </a:r>
            <a:r>
              <a:rPr lang="en-US" altLang="ko-KR" sz="1000" kern="0" dirty="0" smtClean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&gt;&lt;/</a:t>
            </a:r>
            <a:r>
              <a:rPr lang="en-US" altLang="ko-KR" sz="1000" kern="0" dirty="0" smtClean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li</a:t>
            </a:r>
            <a:r>
              <a:rPr lang="en-US" altLang="ko-KR" sz="1000" kern="0" dirty="0" smtClean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</a:p>
          <a:p>
            <a:pPr latinLnBrk="0">
              <a:lnSpc>
                <a:spcPts val="1500"/>
              </a:lnSpc>
            </a:pP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li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class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"before_login"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a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 err="1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href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"join.html"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r>
              <a:rPr lang="ko-KR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회원가입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a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li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>
              <a:lnSpc>
                <a:spcPts val="1500"/>
              </a:lnSpc>
            </a:pPr>
            <a:r>
              <a:rPr lang="en-US" altLang="ko-KR" sz="1000" kern="0" dirty="0" smtClean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&lt;</a:t>
            </a:r>
            <a:r>
              <a:rPr lang="en-US" altLang="ko-KR" sz="1000" kern="0" dirty="0" smtClean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li</a:t>
            </a:r>
            <a:r>
              <a:rPr lang="en-US" altLang="ko-KR" sz="1000" kern="0" dirty="0" smtClean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 smtClean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class</a:t>
            </a:r>
            <a:r>
              <a:rPr lang="en-US" altLang="ko-KR" sz="1000" kern="0" dirty="0" smtClean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 smtClean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"after_login"</a:t>
            </a:r>
            <a:r>
              <a:rPr lang="en-US" altLang="ko-KR" sz="1000" kern="0" dirty="0" smtClean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&gt;&lt;</a:t>
            </a:r>
            <a:r>
              <a:rPr lang="en-US" altLang="ko-KR" sz="1000" kern="0" dirty="0" smtClean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a</a:t>
            </a:r>
            <a:r>
              <a:rPr lang="en-US" altLang="ko-KR" sz="1000" kern="0" dirty="0" smtClean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 smtClean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class</a:t>
            </a:r>
            <a:r>
              <a:rPr lang="en-US" altLang="ko-KR" sz="1000" kern="0" dirty="0" smtClean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 smtClean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"login_name"</a:t>
            </a:r>
            <a:r>
              <a:rPr lang="en-US" altLang="ko-KR" sz="1000" kern="0" dirty="0" smtClean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 err="1" smtClean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href</a:t>
            </a:r>
            <a:r>
              <a:rPr lang="en-US" altLang="ko-KR" sz="1000" kern="0" dirty="0" smtClean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 smtClean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"#"</a:t>
            </a:r>
            <a:r>
              <a:rPr lang="en-US" altLang="ko-KR" sz="1000" kern="0" dirty="0" smtClean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"&gt;&lt;/</a:t>
            </a:r>
            <a:r>
              <a:rPr lang="en-US" altLang="ko-KR" sz="1000" kern="0" dirty="0" smtClean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a</a:t>
            </a:r>
            <a:r>
              <a:rPr lang="en-US" altLang="ko-KR" sz="1000" kern="0" dirty="0" smtClean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&gt;&lt;/</a:t>
            </a:r>
            <a:r>
              <a:rPr lang="en-US" altLang="ko-KR" sz="1000" kern="0" dirty="0" smtClean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li</a:t>
            </a:r>
            <a:r>
              <a:rPr lang="en-US" altLang="ko-KR" sz="1000" kern="0" dirty="0" smtClean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 smtClean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>
              <a:lnSpc>
                <a:spcPts val="1500"/>
              </a:lnSpc>
            </a:pPr>
            <a:r>
              <a:rPr lang="en-US" altLang="ko-KR" sz="1000" kern="0" dirty="0" smtClean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&lt;</a:t>
            </a:r>
            <a:r>
              <a:rPr lang="en-US" altLang="ko-KR" sz="1000" kern="0" dirty="0" smtClean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li</a:t>
            </a:r>
            <a:r>
              <a:rPr lang="en-US" altLang="ko-KR" sz="1000" kern="0" dirty="0" smtClean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 smtClean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class</a:t>
            </a:r>
            <a:r>
              <a:rPr lang="en-US" altLang="ko-KR" sz="1000" kern="0" dirty="0" smtClean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 smtClean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"after_login"</a:t>
            </a:r>
            <a:r>
              <a:rPr lang="en-US" altLang="ko-KR" sz="1000" kern="0" dirty="0" smtClean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&gt;&lt;</a:t>
            </a:r>
            <a:r>
              <a:rPr lang="en-US" altLang="ko-KR" sz="1000" kern="0" dirty="0" smtClean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a</a:t>
            </a:r>
            <a:r>
              <a:rPr lang="en-US" altLang="ko-KR" sz="1000" kern="0" dirty="0" smtClean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 err="1" smtClean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href</a:t>
            </a:r>
            <a:r>
              <a:rPr lang="en-US" altLang="ko-KR" sz="1000" kern="0" dirty="0" smtClean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 smtClean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""</a:t>
            </a:r>
            <a:r>
              <a:rPr lang="en-US" altLang="ko-KR" sz="1000" kern="0" dirty="0" smtClean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 err="1" smtClean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onclick</a:t>
            </a:r>
            <a:r>
              <a:rPr lang="en-US" altLang="ko-KR" sz="1000" kern="0" dirty="0" smtClean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 smtClean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 smtClean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logout</a:t>
            </a:r>
            <a:r>
              <a:rPr lang="en-US" altLang="ko-KR" sz="1000" kern="0" dirty="0" smtClean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()"</a:t>
            </a:r>
            <a:r>
              <a:rPr lang="en-US" altLang="ko-KR" sz="1000" kern="0" dirty="0" smtClean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r>
              <a:rPr lang="ko-KR" altLang="ko-KR" sz="1000" kern="0" dirty="0" smtClean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로그아웃</a:t>
            </a:r>
            <a:r>
              <a:rPr lang="en-US" altLang="ko-KR" sz="1000" kern="0" dirty="0" smtClean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&lt;/</a:t>
            </a:r>
            <a:r>
              <a:rPr lang="en-US" altLang="ko-KR" sz="1000" kern="0" dirty="0" smtClean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a</a:t>
            </a:r>
            <a:r>
              <a:rPr lang="en-US" altLang="ko-KR" sz="1000" kern="0" dirty="0" smtClean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&gt;&lt;/</a:t>
            </a:r>
            <a:r>
              <a:rPr lang="en-US" altLang="ko-KR" sz="1000" kern="0" dirty="0" smtClean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li</a:t>
            </a:r>
            <a:r>
              <a:rPr lang="en-US" altLang="ko-KR" sz="1000" kern="0" dirty="0" smtClean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 smtClean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>
              <a:lnSpc>
                <a:spcPts val="1500"/>
              </a:lnSpc>
            </a:pP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&lt;/</a:t>
            </a:r>
            <a:r>
              <a:rPr lang="en-US" altLang="ko-KR" sz="1000" kern="0" dirty="0" err="1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ul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>
              <a:lnSpc>
                <a:spcPts val="1500"/>
              </a:lnSpc>
            </a:pP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&lt;</a:t>
            </a:r>
            <a:r>
              <a:rPr lang="en-US" altLang="ko-KR" sz="1000" kern="0" dirty="0" err="1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 smtClean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class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"fa-solid fa-bars"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&gt;&lt;/</a:t>
            </a:r>
            <a:r>
              <a:rPr lang="en-US" altLang="ko-KR" sz="1000" kern="0" dirty="0" err="1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>
              <a:lnSpc>
                <a:spcPts val="1500"/>
              </a:lnSpc>
            </a:pP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&lt;/</a:t>
            </a:r>
            <a:r>
              <a:rPr lang="en-US" altLang="ko-KR" sz="1000" kern="0" dirty="0" err="1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nav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>
              <a:lnSpc>
                <a:spcPts val="1500"/>
              </a:lnSpc>
            </a:pP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>
              <a:lnSpc>
                <a:spcPts val="1500"/>
              </a:lnSpc>
            </a:pP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class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"nav_hidden"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en-US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>
              <a:lnSpc>
                <a:spcPts val="1500"/>
              </a:lnSpc>
            </a:pP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&lt;</a:t>
            </a:r>
            <a:r>
              <a:rPr lang="en-US" altLang="ko-KR" sz="1000" kern="0" dirty="0" err="1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ul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class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 err="1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nav_menu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>
              <a:lnSpc>
                <a:spcPts val="1500"/>
              </a:lnSpc>
            </a:pP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~</a:t>
            </a:r>
            <a:r>
              <a:rPr lang="ko-KR" altLang="en-US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생략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~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>
              <a:lnSpc>
                <a:spcPts val="1500"/>
              </a:lnSpc>
            </a:pP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&lt;/</a:t>
            </a:r>
            <a:r>
              <a:rPr lang="en-US" altLang="ko-KR" sz="1000" kern="0" dirty="0" err="1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ul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    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>
              <a:lnSpc>
                <a:spcPts val="1500"/>
              </a:lnSpc>
            </a:pP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&lt;</a:t>
            </a:r>
            <a:r>
              <a:rPr lang="en-US" altLang="ko-KR" sz="1000" kern="0" dirty="0" err="1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ul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class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 err="1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nav_login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>
              <a:lnSpc>
                <a:spcPts val="1500"/>
              </a:lnSpc>
            </a:pP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~</a:t>
            </a:r>
            <a:r>
              <a:rPr lang="ko-KR" altLang="en-US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생략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>
              <a:lnSpc>
                <a:spcPts val="1500"/>
              </a:lnSpc>
            </a:pP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&lt;/</a:t>
            </a:r>
            <a:r>
              <a:rPr lang="en-US" altLang="ko-KR" sz="1000" kern="0" dirty="0" err="1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ul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>
              <a:lnSpc>
                <a:spcPts val="1500"/>
              </a:lnSpc>
            </a:pP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>
              <a:lnSpc>
                <a:spcPts val="1500"/>
              </a:lnSpc>
            </a:pP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>
              <a:lnSpc>
                <a:spcPts val="1500"/>
              </a:lnSpc>
            </a:pP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&lt;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id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 err="1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background_img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 &lt;/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div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r>
              <a:rPr lang="en-US" altLang="ko-KR" sz="10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 </a:t>
            </a:r>
            <a:endParaRPr lang="ko-KR" altLang="ko-KR" sz="10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9E37738-A7B6-131F-37C5-BE99D7CE3E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2071" y="2436189"/>
            <a:ext cx="5578116" cy="3096164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633045" y="2892669"/>
            <a:ext cx="5281256" cy="112541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404445" y="6321669"/>
            <a:ext cx="2321170" cy="192281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꺾인 연결선 15"/>
          <p:cNvCxnSpPr>
            <a:stCxn id="9" idx="3"/>
            <a:endCxn id="19" idx="0"/>
          </p:cNvCxnSpPr>
          <p:nvPr/>
        </p:nvCxnSpPr>
        <p:spPr>
          <a:xfrm flipV="1">
            <a:off x="5914301" y="2528455"/>
            <a:ext cx="5017482" cy="926922"/>
          </a:xfrm>
          <a:prstGeom prst="bentConnector4">
            <a:avLst>
              <a:gd name="adj1" fmla="val 5253"/>
              <a:gd name="adj2" fmla="val 120868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모서리가 둥근 직사각형 18"/>
          <p:cNvSpPr/>
          <p:nvPr/>
        </p:nvSpPr>
        <p:spPr>
          <a:xfrm>
            <a:off x="10468249" y="2528455"/>
            <a:ext cx="927068" cy="32541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꺾인 연결선 26"/>
          <p:cNvCxnSpPr>
            <a:stCxn id="11" idx="3"/>
          </p:cNvCxnSpPr>
          <p:nvPr/>
        </p:nvCxnSpPr>
        <p:spPr>
          <a:xfrm flipV="1">
            <a:off x="2725615" y="5532353"/>
            <a:ext cx="3683977" cy="885457"/>
          </a:xfrm>
          <a:prstGeom prst="bentConnector3">
            <a:avLst>
              <a:gd name="adj1" fmla="val 99881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B9C362F5-E05D-41C5-E184-191A22E0057F}"/>
              </a:ext>
            </a:extLst>
          </p:cNvPr>
          <p:cNvSpPr txBox="1"/>
          <p:nvPr/>
        </p:nvSpPr>
        <p:spPr>
          <a:xfrm>
            <a:off x="6601702" y="5673418"/>
            <a:ext cx="5109652" cy="738664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div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태그의 너비와 높이를 지정하고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background-image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로 배경이미지를 지정한다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077631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332506" y="104581"/>
            <a:ext cx="99503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index - </a:t>
            </a:r>
            <a:r>
              <a:rPr lang="ko-KR" altLang="en-US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내비게이션 </a:t>
            </a:r>
            <a:r>
              <a:rPr lang="ko-KR" altLang="en-US" sz="3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바 </a:t>
            </a:r>
            <a:r>
              <a:rPr lang="en-US" altLang="ko-KR" sz="3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 CSS ) </a:t>
            </a:r>
            <a:endParaRPr lang="en-US" altLang="ko-KR" sz="3600" b="1" dirty="0">
              <a:solidFill>
                <a:schemeClr val="accent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750912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DB5710B8-A2EF-4205-5D41-368F766B03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517" y="3307515"/>
            <a:ext cx="3761888" cy="206120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7727ECB-3889-9FE4-0DBC-6B154F886C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6122" y="3307979"/>
            <a:ext cx="3090388" cy="2060739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332506" y="827832"/>
            <a:ext cx="3782294" cy="594008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latinLnBrk="0"/>
            <a:r>
              <a:rPr lang="en-US" altLang="ko-KR" sz="1000" kern="0" dirty="0" smtClean="0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@</a:t>
            </a:r>
            <a:r>
              <a:rPr lang="en-US" altLang="ko-KR" sz="1000" kern="0" dirty="0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media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(</a:t>
            </a:r>
            <a:r>
              <a:rPr lang="en-US" altLang="ko-KR" sz="1000" kern="0" dirty="0">
                <a:solidFill>
                  <a:srgbClr val="E040FB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min-width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: </a:t>
            </a:r>
            <a:r>
              <a:rPr lang="en-US" altLang="ko-KR" sz="1000" kern="0" dirty="0">
                <a:solidFill>
                  <a:srgbClr val="FFA36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970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px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 { 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.nav_hidden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{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</a:t>
            </a:r>
            <a:r>
              <a:rPr lang="en-US" altLang="ko-KR" sz="1000" kern="0" dirty="0">
                <a:solidFill>
                  <a:srgbClr val="61CAFF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display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: 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none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!important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}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 smtClean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}</a:t>
            </a:r>
            <a:endParaRPr lang="ko-KR" altLang="ko-KR" sz="1000" kern="100" dirty="0" smtClean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 smtClean="0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@media</a:t>
            </a:r>
            <a:r>
              <a:rPr lang="en-US" altLang="ko-KR" sz="1000" kern="0" dirty="0" smtClean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(</a:t>
            </a:r>
            <a:r>
              <a:rPr lang="en-US" altLang="ko-KR" sz="1000" kern="0" dirty="0" smtClean="0">
                <a:solidFill>
                  <a:srgbClr val="E040FB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max-width</a:t>
            </a:r>
            <a:r>
              <a:rPr lang="en-US" altLang="ko-KR" sz="1000" kern="0" dirty="0" smtClean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: </a:t>
            </a:r>
            <a:r>
              <a:rPr lang="en-US" altLang="ko-KR" sz="1000" kern="0" dirty="0" smtClean="0">
                <a:solidFill>
                  <a:srgbClr val="FFA36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970</a:t>
            </a:r>
            <a:r>
              <a:rPr lang="en-US" altLang="ko-KR" sz="1000" kern="0" dirty="0" smtClean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px</a:t>
            </a:r>
            <a:r>
              <a:rPr lang="en-US" altLang="ko-KR" sz="1000" kern="0" dirty="0" smtClean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 {</a:t>
            </a:r>
            <a:endParaRPr lang="ko-KR" altLang="ko-KR" sz="1000" kern="100" dirty="0" smtClean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.nav_bar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{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</a:t>
            </a:r>
            <a:r>
              <a:rPr lang="en-US" altLang="ko-KR" sz="1000" kern="0" dirty="0">
                <a:solidFill>
                  <a:srgbClr val="61CAFF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display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: 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flex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</a:t>
            </a:r>
            <a:r>
              <a:rPr lang="en-US" altLang="ko-KR" sz="1000" kern="0" dirty="0">
                <a:solidFill>
                  <a:srgbClr val="61CAFF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justify-content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: 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space-between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!important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}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.nav_bar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 err="1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ul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{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</a:t>
            </a:r>
            <a:r>
              <a:rPr lang="en-US" altLang="ko-KR" sz="1000" kern="0" dirty="0">
                <a:solidFill>
                  <a:srgbClr val="61CAFF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display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: 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none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}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.nav_bar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.fa-bars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{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</a:t>
            </a:r>
            <a:r>
              <a:rPr lang="en-US" altLang="ko-KR" sz="1000" kern="0" dirty="0">
                <a:solidFill>
                  <a:srgbClr val="61CAFF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display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: 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block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!important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</a:t>
            </a:r>
            <a:r>
              <a:rPr lang="en-US" altLang="ko-KR" sz="1000" kern="0" dirty="0">
                <a:solidFill>
                  <a:srgbClr val="61CAFF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margin-right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: </a:t>
            </a:r>
            <a:r>
              <a:rPr lang="en-US" altLang="ko-KR" sz="1000" kern="0" dirty="0">
                <a:solidFill>
                  <a:srgbClr val="FFA36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50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px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</a:t>
            </a:r>
            <a:r>
              <a:rPr lang="en-US" altLang="ko-KR" sz="1000" kern="0" dirty="0">
                <a:solidFill>
                  <a:srgbClr val="61CAFF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font-size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: </a:t>
            </a:r>
            <a:r>
              <a:rPr lang="en-US" altLang="ko-KR" sz="1000" kern="0" dirty="0">
                <a:solidFill>
                  <a:srgbClr val="FFA36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40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px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</a:t>
            </a:r>
            <a:r>
              <a:rPr lang="en-US" altLang="ko-KR" sz="1000" kern="0" dirty="0">
                <a:solidFill>
                  <a:srgbClr val="61CAFF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color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: 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white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!important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; 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}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.nav_bar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.</a:t>
            </a:r>
            <a:r>
              <a:rPr lang="en-US" altLang="ko-KR" sz="1000" kern="0" dirty="0" err="1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fa-bars:hover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{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</a:t>
            </a:r>
            <a:r>
              <a:rPr lang="en-US" altLang="ko-KR" sz="1000" kern="0" dirty="0">
                <a:solidFill>
                  <a:srgbClr val="61CAFF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color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: </a:t>
            </a:r>
            <a:r>
              <a:rPr lang="en-US" altLang="ko-KR" sz="1000" kern="0" dirty="0" err="1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orangered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!important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}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.</a:t>
            </a:r>
            <a:r>
              <a:rPr lang="en-US" altLang="ko-KR" sz="1000" kern="0" dirty="0" err="1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pop_content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{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</a:t>
            </a:r>
            <a:r>
              <a:rPr lang="en-US" altLang="ko-KR" sz="1000" kern="0" dirty="0">
                <a:solidFill>
                  <a:srgbClr val="61CAFF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width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:</a:t>
            </a:r>
            <a:r>
              <a:rPr lang="en-US" altLang="ko-KR" sz="1000" kern="0" dirty="0">
                <a:solidFill>
                  <a:srgbClr val="FFA36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90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%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!important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; 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}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.</a:t>
            </a:r>
            <a:r>
              <a:rPr lang="en-US" altLang="ko-KR" sz="1000" kern="0" dirty="0" err="1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nav_login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{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</a:t>
            </a:r>
            <a:r>
              <a:rPr lang="en-US" altLang="ko-KR" sz="1000" kern="0" dirty="0">
                <a:solidFill>
                  <a:srgbClr val="61CAFF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margin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:</a:t>
            </a:r>
            <a:r>
              <a:rPr lang="en-US" altLang="ko-KR" sz="1000" kern="0" dirty="0">
                <a:solidFill>
                  <a:srgbClr val="FFA36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20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px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FA36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0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!important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}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.</a:t>
            </a:r>
            <a:r>
              <a:rPr lang="en-US" altLang="ko-KR" sz="1000" kern="0" dirty="0" err="1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nav_login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li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{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</a:t>
            </a:r>
            <a:r>
              <a:rPr lang="en-US" altLang="ko-KR" sz="1000" kern="0" dirty="0">
                <a:solidFill>
                  <a:srgbClr val="61CAFF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padding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: </a:t>
            </a:r>
            <a:r>
              <a:rPr lang="en-US" altLang="ko-KR" sz="1000" kern="0" dirty="0">
                <a:solidFill>
                  <a:srgbClr val="FFA36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0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FA36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10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px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FA36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0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!important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}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}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 smtClean="0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@</a:t>
            </a:r>
            <a:r>
              <a:rPr lang="en-US" altLang="ko-KR" sz="1000" kern="0" dirty="0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media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(</a:t>
            </a:r>
            <a:r>
              <a:rPr lang="en-US" altLang="ko-KR" sz="1000" kern="0" dirty="0">
                <a:solidFill>
                  <a:srgbClr val="E040FB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max-width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: </a:t>
            </a:r>
            <a:r>
              <a:rPr lang="en-US" altLang="ko-KR" sz="1000" kern="0" dirty="0">
                <a:solidFill>
                  <a:srgbClr val="FFA36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665</a:t>
            </a:r>
            <a:r>
              <a:rPr lang="en-US" altLang="ko-KR" sz="1000" kern="0" dirty="0">
                <a:solidFill>
                  <a:srgbClr val="FF336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px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 {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</a:t>
            </a:r>
            <a:r>
              <a:rPr lang="en-US" altLang="ko-KR" sz="1000" kern="0" dirty="0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.</a:t>
            </a:r>
            <a:r>
              <a:rPr lang="en-US" altLang="ko-KR" sz="1000" kern="0" dirty="0" err="1">
                <a:solidFill>
                  <a:srgbClr val="47FFA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nav_menu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{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</a:t>
            </a:r>
            <a:r>
              <a:rPr lang="en-US" altLang="ko-KR" sz="1000" kern="0" dirty="0">
                <a:solidFill>
                  <a:srgbClr val="61CAFF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display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: 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flex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</a:t>
            </a:r>
            <a:r>
              <a:rPr lang="en-US" altLang="ko-KR" sz="1000" kern="0" dirty="0">
                <a:solidFill>
                  <a:srgbClr val="61CAFF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flex-direction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: </a:t>
            </a:r>
            <a:r>
              <a:rPr lang="en-US" altLang="ko-KR" sz="1000" kern="0" dirty="0">
                <a:solidFill>
                  <a:srgbClr val="FFAB4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column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;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}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 smtClean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}</a:t>
            </a:r>
            <a:endParaRPr lang="ko-KR" altLang="ko-KR" sz="10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58882" y="1639713"/>
            <a:ext cx="3667994" cy="41016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358882" y="5741377"/>
            <a:ext cx="2331564" cy="9290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358882" y="868922"/>
            <a:ext cx="2401903" cy="77079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9C362F5-E05D-41C5-E184-191A22E0057F}"/>
              </a:ext>
            </a:extLst>
          </p:cNvPr>
          <p:cNvSpPr txBox="1"/>
          <p:nvPr/>
        </p:nvSpPr>
        <p:spPr>
          <a:xfrm>
            <a:off x="4395627" y="1939432"/>
            <a:ext cx="7035590" cy="738664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marL="285750" indent="-285750">
              <a:lnSpc>
                <a:spcPct val="150000"/>
              </a:lnSpc>
              <a:buFont typeface="Wingdings" panose="05000000000000000000" pitchFamily="2" charset="2"/>
              <a:buChar char="§"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화면의 너비가 </a:t>
            </a:r>
            <a:r>
              <a:rPr lang="en-US" altLang="ko-KR" dirty="0"/>
              <a:t>970px </a:t>
            </a:r>
            <a:r>
              <a:rPr lang="ko-KR" altLang="en-US" dirty="0"/>
              <a:t>이하가 되면</a:t>
            </a:r>
            <a:r>
              <a:rPr lang="en-US" altLang="ko-KR" dirty="0"/>
              <a:t>,  </a:t>
            </a:r>
            <a:r>
              <a:rPr lang="ko-KR" altLang="en-US" dirty="0"/>
              <a:t>기존 </a:t>
            </a:r>
            <a:r>
              <a:rPr lang="ko-KR" altLang="en-US" dirty="0" smtClean="0"/>
              <a:t>메뉴들이 사라지고 </a:t>
            </a:r>
            <a:r>
              <a:rPr lang="ko-KR" altLang="en-US" dirty="0" smtClean="0"/>
              <a:t>햄버거 </a:t>
            </a:r>
            <a:r>
              <a:rPr lang="ko-KR" altLang="en-US" dirty="0" smtClean="0"/>
              <a:t>바가 </a:t>
            </a:r>
            <a:r>
              <a:rPr lang="ko-KR" altLang="en-US" dirty="0"/>
              <a:t>나타난다</a:t>
            </a:r>
            <a:r>
              <a:rPr lang="en-US" altLang="ko-KR" dirty="0"/>
              <a:t>.</a:t>
            </a:r>
          </a:p>
          <a:p>
            <a:r>
              <a:rPr lang="ko-KR" altLang="en-US" dirty="0" smtClean="0"/>
              <a:t>햄버거 </a:t>
            </a:r>
            <a:r>
              <a:rPr lang="ko-KR" altLang="en-US" dirty="0" smtClean="0"/>
              <a:t>바를 클릭하면</a:t>
            </a:r>
            <a:r>
              <a:rPr lang="en-US" altLang="ko-KR" dirty="0" smtClean="0"/>
              <a:t>,</a:t>
            </a:r>
            <a:r>
              <a:rPr lang="ko-KR" altLang="en-US" dirty="0" smtClean="0"/>
              <a:t> 숨겨져 </a:t>
            </a:r>
            <a:r>
              <a:rPr lang="ko-KR" altLang="en-US" dirty="0"/>
              <a:t>있던</a:t>
            </a:r>
            <a:r>
              <a:rPr lang="en-US" altLang="ko-KR" dirty="0"/>
              <a:t> .nav_hidden</a:t>
            </a:r>
            <a:r>
              <a:rPr lang="ko-KR" altLang="en-US" dirty="0"/>
              <a:t>의 메뉴들이 </a:t>
            </a:r>
            <a:r>
              <a:rPr lang="ko-KR" altLang="en-US" dirty="0" smtClean="0"/>
              <a:t>나타난다</a:t>
            </a:r>
            <a:r>
              <a:rPr lang="en-US" altLang="ko-KR" dirty="0"/>
              <a:t>.</a:t>
            </a:r>
          </a:p>
        </p:txBody>
      </p:sp>
      <p:cxnSp>
        <p:nvCxnSpPr>
          <p:cNvPr id="33" name="직선 화살표 연결선 32"/>
          <p:cNvCxnSpPr>
            <a:stCxn id="20" idx="3"/>
            <a:endCxn id="53" idx="1"/>
          </p:cNvCxnSpPr>
          <p:nvPr/>
        </p:nvCxnSpPr>
        <p:spPr>
          <a:xfrm>
            <a:off x="2690446" y="6205887"/>
            <a:ext cx="1705181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/>
          <p:cNvCxnSpPr>
            <a:endCxn id="25" idx="1"/>
          </p:cNvCxnSpPr>
          <p:nvPr/>
        </p:nvCxnSpPr>
        <p:spPr>
          <a:xfrm>
            <a:off x="4026876" y="2308764"/>
            <a:ext cx="368751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B9C362F5-E05D-41C5-E184-191A22E0057F}"/>
              </a:ext>
            </a:extLst>
          </p:cNvPr>
          <p:cNvSpPr txBox="1"/>
          <p:nvPr/>
        </p:nvSpPr>
        <p:spPr>
          <a:xfrm>
            <a:off x="4395627" y="5998138"/>
            <a:ext cx="7035590" cy="415498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화면이 더욱 좁아져 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665px 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이하가 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되면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.nav_hidden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의 메뉴들을 세로로 정렬한다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9C362F5-E05D-41C5-E184-191A22E0057F}"/>
              </a:ext>
            </a:extLst>
          </p:cNvPr>
          <p:cNvSpPr txBox="1"/>
          <p:nvPr/>
        </p:nvSpPr>
        <p:spPr>
          <a:xfrm>
            <a:off x="4395627" y="880618"/>
            <a:ext cx="6410119" cy="738664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marL="285750" indent="-285750">
              <a:lnSpc>
                <a:spcPct val="150000"/>
              </a:lnSpc>
              <a:buFont typeface="Wingdings" panose="05000000000000000000" pitchFamily="2" charset="2"/>
              <a:buChar char="§"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 smtClean="0"/>
              <a:t>화면이 </a:t>
            </a:r>
            <a:r>
              <a:rPr lang="en-US" altLang="ko-KR" dirty="0"/>
              <a:t>970px </a:t>
            </a:r>
            <a:r>
              <a:rPr lang="ko-KR" altLang="en-US" dirty="0" smtClean="0"/>
              <a:t>이상이 되면</a:t>
            </a:r>
            <a:r>
              <a:rPr lang="en-US" altLang="ko-KR" dirty="0" smtClean="0"/>
              <a:t>,</a:t>
            </a:r>
            <a:r>
              <a:rPr lang="ko-KR" altLang="en-US" dirty="0" smtClean="0"/>
              <a:t> </a:t>
            </a:r>
            <a:r>
              <a:rPr lang="en-US" altLang="ko-KR" dirty="0" smtClean="0"/>
              <a:t>.nav_hidden</a:t>
            </a:r>
            <a:r>
              <a:rPr lang="ko-KR" altLang="en-US" dirty="0" smtClean="0"/>
              <a:t>의 내용을 무조건 숨긴다</a:t>
            </a:r>
            <a:r>
              <a:rPr lang="en-US" altLang="ko-KR" dirty="0" smtClean="0"/>
              <a:t>.</a:t>
            </a:r>
          </a:p>
          <a:p>
            <a:r>
              <a:rPr lang="en-US" altLang="ko-KR" dirty="0">
                <a:solidFill>
                  <a:srgbClr val="FF0000"/>
                </a:solidFill>
              </a:rPr>
              <a:t>!important</a:t>
            </a:r>
            <a:r>
              <a:rPr lang="ko-KR" altLang="en-US" dirty="0">
                <a:solidFill>
                  <a:srgbClr val="FF0000"/>
                </a:solidFill>
              </a:rPr>
              <a:t>를 사용하여 기존의 설정보다 우선순위를 높여 적용하도록 한다</a:t>
            </a:r>
            <a:r>
              <a:rPr lang="en-US" altLang="ko-KR" dirty="0" smtClean="0">
                <a:solidFill>
                  <a:srgbClr val="FF0000"/>
                </a:solidFill>
              </a:rPr>
              <a:t>.</a:t>
            </a:r>
            <a:endParaRPr lang="en-US" altLang="ko-KR" dirty="0">
              <a:solidFill>
                <a:srgbClr val="FF0000"/>
              </a:solidFill>
            </a:endParaRPr>
          </a:p>
        </p:txBody>
      </p:sp>
      <p:cxnSp>
        <p:nvCxnSpPr>
          <p:cNvPr id="19" name="직선 화살표 연결선 18"/>
          <p:cNvCxnSpPr>
            <a:endCxn id="59" idx="1"/>
          </p:cNvCxnSpPr>
          <p:nvPr/>
        </p:nvCxnSpPr>
        <p:spPr>
          <a:xfrm>
            <a:off x="2760785" y="1245525"/>
            <a:ext cx="1634842" cy="442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타원 29"/>
          <p:cNvSpPr/>
          <p:nvPr/>
        </p:nvSpPr>
        <p:spPr>
          <a:xfrm>
            <a:off x="7711200" y="3426776"/>
            <a:ext cx="369276" cy="2286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직선 연결선 31"/>
          <p:cNvCxnSpPr/>
          <p:nvPr/>
        </p:nvCxnSpPr>
        <p:spPr>
          <a:xfrm>
            <a:off x="4791808" y="2584938"/>
            <a:ext cx="738554" cy="0"/>
          </a:xfrm>
          <a:prstGeom prst="lin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8" name="직선 화살표 연결선 37"/>
          <p:cNvCxnSpPr>
            <a:endCxn id="30" idx="1"/>
          </p:cNvCxnSpPr>
          <p:nvPr/>
        </p:nvCxnSpPr>
        <p:spPr>
          <a:xfrm>
            <a:off x="5161085" y="2584938"/>
            <a:ext cx="2604194" cy="87531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89433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332506" y="1397243"/>
            <a:ext cx="3367164" cy="101566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latinLnBrk="0"/>
            <a:r>
              <a:rPr lang="en-US" altLang="ko-KR" sz="1000" kern="0" dirty="0" smtClean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$</a:t>
            </a:r>
            <a:r>
              <a:rPr lang="en-US" altLang="ko-KR" sz="1000" kern="0" dirty="0" smtClean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document).</a:t>
            </a:r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ready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function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(){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</a:t>
            </a:r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$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".fa-bars"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).</a:t>
            </a:r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click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>
                <a:solidFill>
                  <a:srgbClr val="DE3CD6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function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(){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    </a:t>
            </a:r>
            <a:r>
              <a:rPr lang="en-US" altLang="ko-KR" sz="1000" kern="0" dirty="0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$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".nav_hidden"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).</a:t>
            </a:r>
            <a:r>
              <a:rPr lang="en-US" altLang="ko-KR" sz="1000" kern="0" dirty="0" err="1">
                <a:solidFill>
                  <a:srgbClr val="49F571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slideToggle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1000" kern="0" dirty="0">
                <a:solidFill>
                  <a:srgbClr val="F3FF52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"slow"</a:t>
            </a:r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);   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/>
            <a:r>
              <a:rPr lang="en-US" altLang="ko-KR" sz="1000" kern="0" dirty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  </a:t>
            </a:r>
            <a:r>
              <a:rPr lang="en-US" altLang="ko-KR" sz="1000" kern="0" dirty="0" smtClean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});</a:t>
            </a:r>
          </a:p>
          <a:p>
            <a:pPr latinLnBrk="0"/>
            <a:r>
              <a:rPr lang="en-US" altLang="ko-KR" sz="1000" kern="0" dirty="0" smtClean="0">
                <a:solidFill>
                  <a:srgbClr val="F8F8F0"/>
                </a:solidFill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});</a:t>
            </a:r>
            <a:r>
              <a:rPr lang="en-US" altLang="ko-KR" sz="10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 </a:t>
            </a:r>
            <a:endParaRPr lang="ko-KR" altLang="ko-KR" sz="10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332506" y="104581"/>
            <a:ext cx="99503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index - </a:t>
            </a:r>
            <a:r>
              <a:rPr lang="ko-KR" altLang="en-US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내비게이션 </a:t>
            </a:r>
            <a:r>
              <a:rPr lang="ko-KR" altLang="en-US" sz="3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바 </a:t>
            </a:r>
            <a:r>
              <a:rPr lang="en-US" altLang="ko-KR" sz="3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 </a:t>
            </a:r>
            <a:r>
              <a:rPr lang="en-US" altLang="ko-KR" sz="3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js</a:t>
            </a:r>
            <a:r>
              <a:rPr lang="en-US" altLang="ko-KR" sz="3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3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endParaRPr lang="en-US" altLang="ko-KR" sz="3600" b="1" dirty="0">
              <a:solidFill>
                <a:schemeClr val="accent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750912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/>
          <p:cNvSpPr/>
          <p:nvPr/>
        </p:nvSpPr>
        <p:spPr>
          <a:xfrm>
            <a:off x="633046" y="1587140"/>
            <a:ext cx="2954215" cy="65942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3" name="직선 화살표 연결선 32"/>
          <p:cNvCxnSpPr>
            <a:stCxn id="20" idx="3"/>
            <a:endCxn id="59" idx="1"/>
          </p:cNvCxnSpPr>
          <p:nvPr/>
        </p:nvCxnSpPr>
        <p:spPr>
          <a:xfrm>
            <a:off x="3587261" y="1916852"/>
            <a:ext cx="497033" cy="128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B9C362F5-E05D-41C5-E184-191A22E0057F}"/>
              </a:ext>
            </a:extLst>
          </p:cNvPr>
          <p:cNvSpPr txBox="1"/>
          <p:nvPr/>
        </p:nvSpPr>
        <p:spPr>
          <a:xfrm>
            <a:off x="4084294" y="1710386"/>
            <a:ext cx="7515519" cy="415498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marL="285750" indent="-285750">
              <a:lnSpc>
                <a:spcPct val="150000"/>
              </a:lnSpc>
              <a:buFont typeface="Wingdings" panose="05000000000000000000" pitchFamily="2" charset="2"/>
              <a:buChar char="§"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dirty="0" smtClean="0"/>
              <a:t>.fa-bars(</a:t>
            </a:r>
            <a:r>
              <a:rPr lang="ko-KR" altLang="en-US" dirty="0" smtClean="0"/>
              <a:t>햄버거 바</a:t>
            </a:r>
            <a:r>
              <a:rPr lang="en-US" altLang="ko-KR" dirty="0" smtClean="0"/>
              <a:t>)</a:t>
            </a:r>
            <a:r>
              <a:rPr lang="ko-KR" altLang="en-US" dirty="0" smtClean="0"/>
              <a:t>를 클릭 하면</a:t>
            </a:r>
            <a:r>
              <a:rPr lang="en-US" altLang="ko-KR" dirty="0" smtClean="0"/>
              <a:t>, .nav_hidden</a:t>
            </a:r>
            <a:r>
              <a:rPr lang="ko-KR" altLang="en-US" dirty="0" smtClean="0"/>
              <a:t>이 </a:t>
            </a:r>
            <a:r>
              <a:rPr lang="en-US" altLang="ko-KR" dirty="0" smtClean="0"/>
              <a:t>slide</a:t>
            </a:r>
            <a:r>
              <a:rPr lang="ko-KR" altLang="en-US" dirty="0" smtClean="0"/>
              <a:t>로 내려오며 </a:t>
            </a:r>
            <a:r>
              <a:rPr lang="en-US" altLang="ko-KR" dirty="0" smtClean="0"/>
              <a:t>toggle</a:t>
            </a:r>
            <a:r>
              <a:rPr lang="ko-KR" altLang="en-US" dirty="0" smtClean="0"/>
              <a:t>형태로 동작한다</a:t>
            </a:r>
            <a:r>
              <a:rPr lang="en-US" altLang="ko-KR" dirty="0" smtClean="0"/>
              <a:t>. </a:t>
            </a:r>
            <a:endParaRPr lang="en-US" altLang="ko-KR" dirty="0">
              <a:solidFill>
                <a:srgbClr val="FF0000"/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1165" y="2588235"/>
            <a:ext cx="6581775" cy="322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580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클래식블루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24B80"/>
      </a:accent1>
      <a:accent2>
        <a:srgbClr val="1282B0"/>
      </a:accent2>
      <a:accent3>
        <a:srgbClr val="C5C2B3"/>
      </a:accent3>
      <a:accent4>
        <a:srgbClr val="BEAD75"/>
      </a:accent4>
      <a:accent5>
        <a:srgbClr val="3371AE"/>
      </a:accent5>
      <a:accent6>
        <a:srgbClr val="5F8BC8"/>
      </a:accent6>
      <a:hlink>
        <a:srgbClr val="323F4F"/>
      </a:hlink>
      <a:folHlink>
        <a:srgbClr val="323F4F"/>
      </a:folHlink>
    </a:clrScheme>
    <a:fontScheme name="나눔스퀘어">
      <a:majorFont>
        <a:latin typeface="Arial"/>
        <a:ea typeface="나눔스퀘어"/>
        <a:cs typeface=""/>
      </a:majorFont>
      <a:minorFont>
        <a:latin typeface="Arial"/>
        <a:ea typeface="나눔스퀘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5954</TotalTime>
  <Words>1882</Words>
  <Application>Microsoft Office PowerPoint</Application>
  <PresentationFormat>와이드스크린</PresentationFormat>
  <Paragraphs>1057</Paragraphs>
  <Slides>46</Slides>
  <Notes>44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46</vt:i4>
      </vt:variant>
    </vt:vector>
  </HeadingPairs>
  <TitlesOfParts>
    <vt:vector size="55" baseType="lpstr">
      <vt:lpstr>굴림</vt:lpstr>
      <vt:lpstr>나눔스퀘어</vt:lpstr>
      <vt:lpstr>나눔스퀘어 ExtraBold</vt:lpstr>
      <vt:lpstr>맑은 고딕</vt:lpstr>
      <vt:lpstr>Arial</vt:lpstr>
      <vt:lpstr>Consolas</vt:lpstr>
      <vt:lpstr>Times New Roman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lastModifiedBy>hi-guro</cp:lastModifiedBy>
  <cp:revision>273</cp:revision>
  <dcterms:created xsi:type="dcterms:W3CDTF">2019-12-23T00:32:35Z</dcterms:created>
  <dcterms:modified xsi:type="dcterms:W3CDTF">2022-08-25T08:52:28Z</dcterms:modified>
</cp:coreProperties>
</file>